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73" r:id="rId5"/>
    <p:sldId id="266" r:id="rId6"/>
    <p:sldId id="258" r:id="rId7"/>
    <p:sldId id="267" r:id="rId8"/>
    <p:sldId id="268" r:id="rId9"/>
    <p:sldId id="275" r:id="rId10"/>
    <p:sldId id="269" r:id="rId11"/>
    <p:sldId id="270" r:id="rId12"/>
    <p:sldId id="276" r:id="rId13"/>
    <p:sldId id="272" r:id="rId14"/>
    <p:sldId id="274" r:id="rId15"/>
    <p:sldId id="277" r:id="rId16"/>
    <p:sldId id="278" r:id="rId17"/>
    <p:sldId id="279" r:id="rId18"/>
    <p:sldId id="264" r:id="rId19"/>
    <p:sldId id="265" r:id="rId20"/>
  </p:sldIdLst>
  <p:sldSz cx="18288000" cy="10287000"/>
  <p:notesSz cx="6858000" cy="9144000"/>
  <p:embeddedFontLst>
    <p:embeddedFont>
      <p:font typeface="210 밀레니얼" panose="020B0600000101010101" charset="-127"/>
      <p:regular r:id="rId22"/>
    </p:embeddedFont>
    <p:embeddedFont>
      <p:font typeface="Nanum Square" panose="020B0600000101010101" charset="-127"/>
      <p:regular r:id="rId23"/>
    </p:embeddedFont>
    <p:embeddedFont>
      <p:font typeface="Nanum Square Bold" panose="020B0600000101010101" charset="-127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나눔손글씨 하나손글씨" panose="02000503000000000000" pitchFamily="2" charset="-127"/>
      <p:regular r:id="rId29"/>
    </p:embeddedFont>
    <p:embeddedFont>
      <p:font typeface="나눔스퀘어" panose="020B0600000101010101" pitchFamily="50" charset="-127"/>
      <p:regular r:id="rId30"/>
    </p:embeddedFont>
    <p:embeddedFont>
      <p:font typeface="나눔스퀘어라운드OTF Bold" panose="020B0600000101010101" pitchFamily="34" charset="-127"/>
      <p:bold r:id="rId31"/>
    </p:embeddedFont>
    <p:embeddedFont>
      <p:font typeface="맑은 고딕" panose="020B0503020000020004" pitchFamily="50" charset="-127"/>
      <p:regular r:id="rId32"/>
      <p:bold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5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2.png>
</file>

<file path=ppt/media/image3.svg>
</file>

<file path=ppt/media/image4.jp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248894-3FA1-470E-A929-34C79C3C308C}" type="datetimeFigureOut">
              <a:rPr lang="ko-KR" altLang="en-US" smtClean="0"/>
              <a:t>2024-10-24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D98AE5-05F8-4AB2-8DA3-3EA7CF56C7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42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98AE5-05F8-4AB2-8DA3-3EA7CF56C70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6699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98AE5-05F8-4AB2-8DA3-3EA7CF56C70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24711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98AE5-05F8-4AB2-8DA3-3EA7CF56C70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29967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98AE5-05F8-4AB2-8DA3-3EA7CF56C70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3787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98AE5-05F8-4AB2-8DA3-3EA7CF56C70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2876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98AE5-05F8-4AB2-8DA3-3EA7CF56C70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9769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98AE5-05F8-4AB2-8DA3-3EA7CF56C70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4558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287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0" y="1234440"/>
            <a:ext cx="17259300" cy="0"/>
          </a:xfrm>
          <a:prstGeom prst="line">
            <a:avLst/>
          </a:prstGeom>
          <a:ln w="38100" cap="flat">
            <a:solidFill>
              <a:srgbClr val="4F45A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1028700" y="9239250"/>
            <a:ext cx="17259300" cy="0"/>
          </a:xfrm>
          <a:prstGeom prst="line">
            <a:avLst/>
          </a:prstGeom>
          <a:ln w="38100" cap="flat">
            <a:solidFill>
              <a:srgbClr val="4F45A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3470268" y="3854450"/>
            <a:ext cx="11347464" cy="256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8000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2024</a:t>
            </a:r>
            <a:r>
              <a:rPr lang="ko-KR" altLang="en-US" sz="8000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학년도 </a:t>
            </a:r>
            <a:r>
              <a:rPr lang="en-US" altLang="ko-KR" sz="8000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2</a:t>
            </a:r>
            <a:r>
              <a:rPr lang="ko-KR" altLang="en-US" sz="8000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학기</a:t>
            </a:r>
            <a:endParaRPr lang="en-US" altLang="ko-KR" sz="8000" dirty="0">
              <a:solidFill>
                <a:srgbClr val="4F45A3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  <a:p>
            <a:pPr algn="ctr">
              <a:lnSpc>
                <a:spcPts val="10000"/>
              </a:lnSpc>
            </a:pPr>
            <a:r>
              <a:rPr lang="ko-KR" altLang="en-US" sz="8000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학교생활기록부 기재요령</a:t>
            </a:r>
            <a:endParaRPr lang="en-US" sz="8000" dirty="0">
              <a:solidFill>
                <a:srgbClr val="4F45A3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3136733" y="9363075"/>
            <a:ext cx="4122567" cy="320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ko-KR" altLang="en-US" sz="1800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교무운영부</a:t>
            </a:r>
            <a:endParaRPr lang="en-US" sz="1800" dirty="0">
              <a:solidFill>
                <a:srgbClr val="4F45A3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4832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0" y="2641615"/>
            <a:ext cx="2915413" cy="0"/>
          </a:xfrm>
          <a:prstGeom prst="line">
            <a:avLst/>
          </a:prstGeom>
          <a:ln w="38100" cap="flat">
            <a:solidFill>
              <a:srgbClr val="4F45A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3400058" y="1165076"/>
            <a:ext cx="11035151" cy="1282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00"/>
              </a:lnSpc>
              <a:spcBef>
                <a:spcPct val="0"/>
              </a:spcBef>
            </a:pPr>
            <a:r>
              <a:rPr lang="ko-KR" altLang="en-US" sz="8000" spc="-360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올해 연수 강조 사항</a:t>
            </a:r>
            <a:endParaRPr lang="en-US" sz="8000" spc="-360" dirty="0">
              <a:solidFill>
                <a:srgbClr val="4F45A3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971550"/>
            <a:ext cx="2371358" cy="1667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026"/>
              </a:lnSpc>
              <a:spcBef>
                <a:spcPct val="0"/>
              </a:spcBef>
            </a:pPr>
            <a:r>
              <a:rPr lang="en-US" sz="10421" u="none" strike="noStrike" spc="-468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02</a:t>
            </a:r>
          </a:p>
        </p:txBody>
      </p:sp>
      <p:sp>
        <p:nvSpPr>
          <p:cNvPr id="9" name="TextBox 29">
            <a:extLst>
              <a:ext uri="{FF2B5EF4-FFF2-40B4-BE49-F238E27FC236}">
                <a16:creationId xmlns:a16="http://schemas.microsoft.com/office/drawing/2014/main" id="{8249E447-01F2-4CB7-8E88-25345854F8C5}"/>
              </a:ext>
            </a:extLst>
          </p:cNvPr>
          <p:cNvSpPr txBox="1"/>
          <p:nvPr/>
        </p:nvSpPr>
        <p:spPr>
          <a:xfrm>
            <a:off x="440383" y="2836514"/>
            <a:ext cx="16954500" cy="69974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r>
              <a:rPr lang="en-US" altLang="ko-KR" sz="3600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10. </a:t>
            </a:r>
            <a:r>
              <a:rPr lang="ko-KR" altLang="en-US" sz="3600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이수시간이 </a:t>
            </a:r>
            <a:r>
              <a:rPr lang="en-US" altLang="ko-KR" sz="3600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0</a:t>
            </a:r>
            <a:r>
              <a:rPr lang="ko-KR" altLang="en-US" sz="3600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인 학생도 특기사항 입력 </a:t>
            </a:r>
            <a:r>
              <a:rPr lang="en-US" altLang="ko-KR" sz="3600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3600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누락의 실수 방지 </a:t>
            </a:r>
            <a:r>
              <a:rPr lang="en-US" altLang="ko-KR" sz="3600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3600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진로희망사항도 공란 </a:t>
            </a:r>
            <a:r>
              <a:rPr lang="en-US" altLang="ko-KR" sz="3600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x</a:t>
            </a:r>
          </a:p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endParaRPr lang="en-US" altLang="ko-KR" sz="3600" kern="0" dirty="0">
              <a:solidFill>
                <a:srgbClr val="4F45A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25450" marR="62230" indent="-177800" algn="just" fontAlgn="base" latinLnBrk="1">
              <a:lnSpc>
                <a:spcPct val="160000"/>
              </a:lnSpc>
              <a:tabLst>
                <a:tab pos="247650" algn="l"/>
              </a:tabLst>
            </a:pP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11. </a:t>
            </a:r>
            <a:r>
              <a:rPr lang="ko-KR" altLang="en-US" sz="3600" kern="0" dirty="0" err="1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나이스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날짜 입력 방식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2024.10.14. (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온점 및 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8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글자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25450" marR="62230" indent="-177800" algn="just" fontAlgn="base" latinLnBrk="1">
              <a:lnSpc>
                <a:spcPct val="160000"/>
              </a:lnSpc>
              <a:tabLst>
                <a:tab pos="247650" algn="l"/>
              </a:tabLst>
            </a:pPr>
            <a:endParaRPr lang="en-US" altLang="ko-KR" sz="3600" kern="0" dirty="0">
              <a:solidFill>
                <a:srgbClr val="4F45A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25450" marR="62230" indent="-177800" algn="just" fontAlgn="base" latinLnBrk="1">
              <a:lnSpc>
                <a:spcPct val="160000"/>
              </a:lnSpc>
              <a:tabLst>
                <a:tab pos="247650" algn="l"/>
              </a:tabLst>
            </a:pP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12.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반장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부반장 등 입력 일자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</a:p>
          <a:p>
            <a:pPr marL="425450" marR="62230" indent="-177800" algn="just" fontAlgn="base" latinLnBrk="1">
              <a:lnSpc>
                <a:spcPct val="160000"/>
              </a:lnSpc>
              <a:tabLst>
                <a:tab pos="247650" algn="l"/>
              </a:tabLst>
            </a:pPr>
            <a:r>
              <a:rPr lang="en-US" altLang="ko-KR" sz="3600" kern="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en-US" altLang="ko-KR" sz="3600" kern="0" dirty="0">
                <a:solidFill>
                  <a:srgbClr val="FF0000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1,2</a:t>
            </a:r>
            <a:r>
              <a:rPr lang="ko-KR" altLang="en-US" sz="3600" kern="0" dirty="0">
                <a:solidFill>
                  <a:srgbClr val="FF0000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학년 </a:t>
            </a:r>
            <a:r>
              <a:rPr lang="en-US" altLang="ko-KR" sz="3600" kern="0" dirty="0">
                <a:solidFill>
                  <a:srgbClr val="FF0000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2024.03.01.-2025.02.28. / 3</a:t>
            </a:r>
            <a:r>
              <a:rPr lang="ko-KR" altLang="en-US" sz="3600" kern="0" dirty="0">
                <a:solidFill>
                  <a:srgbClr val="FF0000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학년 </a:t>
            </a:r>
            <a:r>
              <a:rPr lang="en-US" altLang="ko-KR" sz="3600" kern="0" dirty="0">
                <a:solidFill>
                  <a:srgbClr val="FF0000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2024.03.01.-2025.01.08.(</a:t>
            </a:r>
            <a:r>
              <a:rPr lang="ko-KR" altLang="en-US" sz="3600" kern="0" dirty="0">
                <a:solidFill>
                  <a:srgbClr val="FF0000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졸업식까지</a:t>
            </a:r>
            <a:r>
              <a:rPr lang="en-US" altLang="ko-KR" sz="3600" kern="0" dirty="0">
                <a:solidFill>
                  <a:srgbClr val="FF0000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25450" marR="62230" indent="-177800" algn="just" fontAlgn="base" latinLnBrk="1">
              <a:lnSpc>
                <a:spcPct val="160000"/>
              </a:lnSpc>
              <a:tabLst>
                <a:tab pos="247650" algn="l"/>
              </a:tabLst>
            </a:pPr>
            <a:r>
              <a:rPr lang="en-US" altLang="ko-KR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- </a:t>
            </a: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반장</a:t>
            </a:r>
            <a:r>
              <a:rPr lang="en-US" altLang="ko-KR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부반장 선거일 전 전입하여 반장</a:t>
            </a:r>
            <a:r>
              <a:rPr lang="en-US" altLang="ko-KR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부반장이 된 경우는 전입일을 </a:t>
            </a:r>
            <a:r>
              <a:rPr lang="ko-KR" altLang="en-US" sz="36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시작일으로</a:t>
            </a: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지정</a:t>
            </a:r>
          </a:p>
          <a:p>
            <a:pPr marL="425450" marR="62230" indent="-177800" algn="just" fontAlgn="base" latinLnBrk="1">
              <a:lnSpc>
                <a:spcPct val="160000"/>
              </a:lnSpc>
              <a:tabLst>
                <a:tab pos="247650" algn="l"/>
              </a:tabLst>
            </a:pP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en-US" altLang="ko-KR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그만두는 경우</a:t>
            </a:r>
            <a:r>
              <a:rPr lang="en-US" altLang="ko-KR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내부기안의 종료일까지 입력</a:t>
            </a:r>
          </a:p>
        </p:txBody>
      </p:sp>
      <p:sp>
        <p:nvSpPr>
          <p:cNvPr id="10" name="Freeform 4">
            <a:extLst>
              <a:ext uri="{FF2B5EF4-FFF2-40B4-BE49-F238E27FC236}">
                <a16:creationId xmlns:a16="http://schemas.microsoft.com/office/drawing/2014/main" id="{2F7DB31C-C06A-40FB-B14D-3FDCB5F06612}"/>
              </a:ext>
            </a:extLst>
          </p:cNvPr>
          <p:cNvSpPr/>
          <p:nvPr/>
        </p:nvSpPr>
        <p:spPr>
          <a:xfrm>
            <a:off x="15392400" y="427657"/>
            <a:ext cx="2362200" cy="1981200"/>
          </a:xfrm>
          <a:custGeom>
            <a:avLst/>
            <a:gdLst/>
            <a:ahLst/>
            <a:cxnLst/>
            <a:rect l="l" t="t" r="r" b="b"/>
            <a:pathLst>
              <a:path w="5350213" h="4114800">
                <a:moveTo>
                  <a:pt x="0" y="0"/>
                </a:moveTo>
                <a:lnTo>
                  <a:pt x="5350213" y="0"/>
                </a:lnTo>
                <a:lnTo>
                  <a:pt x="535021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431799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7620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0" y="2641615"/>
            <a:ext cx="2915413" cy="0"/>
          </a:xfrm>
          <a:prstGeom prst="line">
            <a:avLst/>
          </a:prstGeom>
          <a:ln w="38100" cap="flat">
            <a:solidFill>
              <a:srgbClr val="4F45A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3400058" y="1165076"/>
            <a:ext cx="11035151" cy="1282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00"/>
              </a:lnSpc>
              <a:spcBef>
                <a:spcPct val="0"/>
              </a:spcBef>
            </a:pPr>
            <a:r>
              <a:rPr lang="ko-KR" altLang="en-US" sz="8000" spc="-360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올해 연수 강조 사항</a:t>
            </a:r>
            <a:endParaRPr lang="en-US" sz="8000" spc="-360" dirty="0">
              <a:solidFill>
                <a:srgbClr val="4F45A3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971550"/>
            <a:ext cx="2371358" cy="1667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026"/>
              </a:lnSpc>
              <a:spcBef>
                <a:spcPct val="0"/>
              </a:spcBef>
            </a:pPr>
            <a:r>
              <a:rPr lang="en-US" sz="10421" u="none" strike="noStrike" spc="-468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02</a:t>
            </a:r>
          </a:p>
        </p:txBody>
      </p:sp>
      <p:sp>
        <p:nvSpPr>
          <p:cNvPr id="9" name="TextBox 29">
            <a:extLst>
              <a:ext uri="{FF2B5EF4-FFF2-40B4-BE49-F238E27FC236}">
                <a16:creationId xmlns:a16="http://schemas.microsoft.com/office/drawing/2014/main" id="{8249E447-01F2-4CB7-8E88-25345854F8C5}"/>
              </a:ext>
            </a:extLst>
          </p:cNvPr>
          <p:cNvSpPr txBox="1"/>
          <p:nvPr/>
        </p:nvSpPr>
        <p:spPr>
          <a:xfrm>
            <a:off x="440383" y="2836514"/>
            <a:ext cx="16954500" cy="7883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25450" marR="62230" indent="-177800" algn="just" fontAlgn="base" latinLnBrk="1">
              <a:lnSpc>
                <a:spcPct val="160000"/>
              </a:lnSpc>
              <a:tabLst>
                <a:tab pos="247650" algn="l"/>
              </a:tabLst>
            </a:pP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13.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자율동아리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동아리 소개 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(30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 이내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25450" marR="62230" indent="-177800" algn="just" fontAlgn="base" latinLnBrk="1">
              <a:lnSpc>
                <a:spcPct val="160000"/>
              </a:lnSpc>
              <a:tabLst>
                <a:tab pos="247650" algn="l"/>
              </a:tabLst>
            </a:pP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입력 대상 학생의 범위 학업성적관리위원회 심의로 결정</a:t>
            </a:r>
          </a:p>
          <a:p>
            <a:pPr marL="425450" marR="62230" indent="-177800" algn="just" fontAlgn="base" latinLnBrk="1">
              <a:lnSpc>
                <a:spcPct val="160000"/>
              </a:lnSpc>
              <a:tabLst>
                <a:tab pos="247650" algn="l"/>
              </a:tabLst>
            </a:pPr>
            <a:r>
              <a:rPr lang="en-US" altLang="ko-KR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학생의 활동보고서가 있을 시 입력 가능</a:t>
            </a:r>
            <a:r>
              <a:rPr lang="en-US" altLang="ko-KR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1</a:t>
            </a: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개만 입력 가능</a:t>
            </a:r>
            <a:endParaRPr lang="en-US" altLang="ko-KR" sz="3600" kern="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25450" marR="62230" indent="-177800" algn="just" fontAlgn="base" latinLnBrk="1">
              <a:lnSpc>
                <a:spcPct val="160000"/>
              </a:lnSpc>
              <a:tabLst>
                <a:tab pos="247650" algn="l"/>
              </a:tabLst>
            </a:pPr>
            <a:endParaRPr lang="en-US" altLang="ko-KR" sz="3600" kern="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25450" marR="62230" indent="-177800" algn="just" fontAlgn="base" latinLnBrk="1">
              <a:lnSpc>
                <a:spcPct val="160000"/>
              </a:lnSpc>
              <a:tabLst>
                <a:tab pos="247650" algn="l"/>
              </a:tabLst>
            </a:pP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14.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봉사활동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담임교사가 </a:t>
            </a:r>
            <a:r>
              <a:rPr lang="ko-KR" altLang="en-US" sz="3600" kern="0" dirty="0" err="1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활동명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 수정 가능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활동명에 기관명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특수문자 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X</a:t>
            </a:r>
          </a:p>
          <a:p>
            <a:pPr marL="425450" marR="62230" indent="-177800" algn="just" fontAlgn="base" latinLnBrk="1">
              <a:lnSpc>
                <a:spcPct val="160000"/>
              </a:lnSpc>
              <a:tabLst>
                <a:tab pos="247650" algn="l"/>
              </a:tabLst>
            </a:pPr>
            <a:r>
              <a:rPr lang="en-US" altLang="ko-KR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- </a:t>
            </a: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동아리와 봉사활동 중복해서 실적 인정 </a:t>
            </a:r>
            <a:r>
              <a:rPr lang="en-US" altLang="ko-KR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X, </a:t>
            </a: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별도 계획을 수립</a:t>
            </a:r>
          </a:p>
          <a:p>
            <a:pPr marL="425450" marR="62230" indent="-177800" algn="just" fontAlgn="base" latinLnBrk="1">
              <a:lnSpc>
                <a:spcPct val="160000"/>
              </a:lnSpc>
              <a:tabLst>
                <a:tab pos="247650" algn="l"/>
              </a:tabLst>
            </a:pP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en-US" altLang="ko-KR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전입생의 경우 단체 봉사활동이 전입일 이전에 등록되지 </a:t>
            </a:r>
            <a:r>
              <a:rPr lang="ko-KR" altLang="en-US" sz="3600" kern="0" dirty="0" err="1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않은지</a:t>
            </a: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 담임교사의 체크</a:t>
            </a:r>
            <a:endParaRPr lang="en-US" altLang="ko-KR" sz="3600" kern="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FF00"/>
              </a:highlight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25450" marR="62230" indent="-177800" algn="just" fontAlgn="base" latinLnBrk="1">
              <a:lnSpc>
                <a:spcPct val="160000"/>
              </a:lnSpc>
              <a:tabLst>
                <a:tab pos="247650" algn="l"/>
              </a:tabLst>
            </a:pPr>
            <a:r>
              <a:rPr lang="en-US" altLang="ko-KR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- </a:t>
            </a: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00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미리 가정통신문 발송으로  </a:t>
            </a:r>
            <a:r>
              <a:rPr lang="en-US" altLang="ko-KR" sz="3600" kern="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00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00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월말 봉사활동으로 다음해 정정대장 작성하지 않도록</a:t>
            </a: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3600" kern="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25450" marR="62230" indent="-177800" algn="just" fontAlgn="base" latinLnBrk="1">
              <a:lnSpc>
                <a:spcPct val="160000"/>
              </a:lnSpc>
              <a:tabLst>
                <a:tab pos="247650" algn="l"/>
              </a:tabLst>
            </a:pPr>
            <a:endParaRPr lang="en-US" altLang="ko-KR" sz="3600" kern="0" dirty="0">
              <a:solidFill>
                <a:srgbClr val="4F45A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Freeform 4">
            <a:extLst>
              <a:ext uri="{FF2B5EF4-FFF2-40B4-BE49-F238E27FC236}">
                <a16:creationId xmlns:a16="http://schemas.microsoft.com/office/drawing/2014/main" id="{2F7DB31C-C06A-40FB-B14D-3FDCB5F06612}"/>
              </a:ext>
            </a:extLst>
          </p:cNvPr>
          <p:cNvSpPr/>
          <p:nvPr/>
        </p:nvSpPr>
        <p:spPr>
          <a:xfrm>
            <a:off x="15392400" y="427657"/>
            <a:ext cx="2362200" cy="1981200"/>
          </a:xfrm>
          <a:custGeom>
            <a:avLst/>
            <a:gdLst/>
            <a:ahLst/>
            <a:cxnLst/>
            <a:rect l="l" t="t" r="r" b="b"/>
            <a:pathLst>
              <a:path w="5350213" h="4114800">
                <a:moveTo>
                  <a:pt x="0" y="0"/>
                </a:moveTo>
                <a:lnTo>
                  <a:pt x="5350213" y="0"/>
                </a:lnTo>
                <a:lnTo>
                  <a:pt x="535021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046871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4832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0" y="2641615"/>
            <a:ext cx="2915413" cy="0"/>
          </a:xfrm>
          <a:prstGeom prst="line">
            <a:avLst/>
          </a:prstGeom>
          <a:ln w="38100" cap="flat">
            <a:solidFill>
              <a:srgbClr val="4F45A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3400058" y="1165076"/>
            <a:ext cx="11035151" cy="1282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00"/>
              </a:lnSpc>
              <a:spcBef>
                <a:spcPct val="0"/>
              </a:spcBef>
            </a:pPr>
            <a:r>
              <a:rPr lang="ko-KR" altLang="en-US" sz="8000" spc="-360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올해 연수 강조 사항</a:t>
            </a:r>
            <a:endParaRPr lang="en-US" sz="8000" spc="-360" dirty="0">
              <a:solidFill>
                <a:srgbClr val="4F45A3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971550"/>
            <a:ext cx="2371358" cy="1667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026"/>
              </a:lnSpc>
              <a:spcBef>
                <a:spcPct val="0"/>
              </a:spcBef>
            </a:pPr>
            <a:r>
              <a:rPr lang="en-US" sz="10421" u="none" strike="noStrike" spc="-468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02</a:t>
            </a:r>
          </a:p>
        </p:txBody>
      </p:sp>
      <p:sp>
        <p:nvSpPr>
          <p:cNvPr id="9" name="TextBox 29">
            <a:extLst>
              <a:ext uri="{FF2B5EF4-FFF2-40B4-BE49-F238E27FC236}">
                <a16:creationId xmlns:a16="http://schemas.microsoft.com/office/drawing/2014/main" id="{8249E447-01F2-4CB7-8E88-25345854F8C5}"/>
              </a:ext>
            </a:extLst>
          </p:cNvPr>
          <p:cNvSpPr txBox="1"/>
          <p:nvPr/>
        </p:nvSpPr>
        <p:spPr>
          <a:xfrm>
            <a:off x="440383" y="2836514"/>
            <a:ext cx="16954500" cy="61110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25450" marR="62230" indent="-177800" algn="just" fontAlgn="base" latinLnBrk="1">
              <a:lnSpc>
                <a:spcPct val="160000"/>
              </a:lnSpc>
              <a:tabLst>
                <a:tab pos="247650" algn="l"/>
              </a:tabLst>
            </a:pP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15. </a:t>
            </a:r>
            <a:r>
              <a:rPr lang="ko-KR" altLang="en-US" sz="3600" u="sng" kern="0" dirty="0" err="1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오탈자를</a:t>
            </a:r>
            <a:r>
              <a:rPr lang="ko-KR" altLang="en-US" sz="3600" u="sng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 최소화 </a:t>
            </a:r>
            <a:r>
              <a:rPr lang="en-US" altLang="ko-KR" sz="3600" u="sng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3600" u="sng" kern="0" dirty="0" err="1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나이스</a:t>
            </a:r>
            <a:r>
              <a:rPr lang="ko-KR" altLang="en-US" sz="3600" u="sng" kern="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 맞춤법 검사기 활용</a:t>
            </a:r>
          </a:p>
          <a:p>
            <a:pPr marL="425450" marR="62230" indent="-177800" algn="just" fontAlgn="base" latinLnBrk="1">
              <a:lnSpc>
                <a:spcPct val="160000"/>
              </a:lnSpc>
              <a:tabLst>
                <a:tab pos="247650" algn="l"/>
              </a:tabLst>
            </a:pP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16.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독서활동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ISBN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등록된 것만 가능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정기 간행물 등록 금지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25450" marR="62230" indent="-177800" algn="just" fontAlgn="base" latinLnBrk="1">
              <a:lnSpc>
                <a:spcPct val="160000"/>
              </a:lnSpc>
              <a:tabLst>
                <a:tab pos="247650" algn="l"/>
              </a:tabLst>
            </a:pPr>
            <a:r>
              <a:rPr lang="en-US" altLang="ko-KR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r>
              <a:rPr lang="ko-KR" altLang="en-US" sz="3600" u="sng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창체</a:t>
            </a:r>
            <a:r>
              <a:rPr lang="en-US" altLang="ko-KR" sz="3600" u="sng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600" u="sng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자유학기활동</a:t>
            </a:r>
            <a:r>
              <a:rPr lang="en-US" altLang="ko-KR" sz="3600" u="sng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600" u="sng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교세특</a:t>
            </a:r>
            <a:r>
              <a:rPr lang="ko-KR" altLang="en-US" sz="3600" u="sng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 독서가 </a:t>
            </a:r>
            <a:r>
              <a:rPr lang="ko-KR" altLang="en-US" sz="3600" u="sng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중복가능할</a:t>
            </a:r>
            <a:r>
              <a:rPr lang="ko-KR" altLang="en-US" sz="3600" u="sng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수 있지만 활동 내용이 달라야 함</a:t>
            </a:r>
            <a:r>
              <a:rPr lang="en-US" altLang="ko-KR" sz="3600" u="sng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25450" marR="62230" indent="-177800" algn="just" fontAlgn="base" latinLnBrk="1">
              <a:lnSpc>
                <a:spcPct val="160000"/>
              </a:lnSpc>
              <a:tabLst>
                <a:tab pos="247650" algn="l"/>
              </a:tabLst>
            </a:pPr>
            <a:endParaRPr lang="en-US" altLang="ko-KR" sz="3600" u="sng" kern="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25450" marR="62230" indent="-177800" algn="just" fontAlgn="base" latinLnBrk="1">
              <a:lnSpc>
                <a:spcPct val="160000"/>
              </a:lnSpc>
              <a:tabLst>
                <a:tab pos="247650" algn="l"/>
              </a:tabLst>
            </a:pP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17.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정정대장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4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 결재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실수 방지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정정대장은 기결 취소 불가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당해연도 담임이 작성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25450" marR="62230" indent="-177800" algn="just" fontAlgn="base" latinLnBrk="1">
              <a:lnSpc>
                <a:spcPct val="160000"/>
              </a:lnSpc>
              <a:tabLst>
                <a:tab pos="247650" algn="l"/>
              </a:tabLst>
            </a:pP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18.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학교생활기록부 점검 시 문맥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600" kern="0" dirty="0" err="1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오탈자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등을 많이 보는 것도 중요하지만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600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기재요령에 맞는 것이 작성되어 있는지 점검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 필요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0" name="Freeform 4">
            <a:extLst>
              <a:ext uri="{FF2B5EF4-FFF2-40B4-BE49-F238E27FC236}">
                <a16:creationId xmlns:a16="http://schemas.microsoft.com/office/drawing/2014/main" id="{2F7DB31C-C06A-40FB-B14D-3FDCB5F06612}"/>
              </a:ext>
            </a:extLst>
          </p:cNvPr>
          <p:cNvSpPr/>
          <p:nvPr/>
        </p:nvSpPr>
        <p:spPr>
          <a:xfrm>
            <a:off x="15392400" y="427657"/>
            <a:ext cx="2362200" cy="1981200"/>
          </a:xfrm>
          <a:custGeom>
            <a:avLst/>
            <a:gdLst/>
            <a:ahLst/>
            <a:cxnLst/>
            <a:rect l="l" t="t" r="r" b="b"/>
            <a:pathLst>
              <a:path w="5350213" h="4114800">
                <a:moveTo>
                  <a:pt x="0" y="0"/>
                </a:moveTo>
                <a:lnTo>
                  <a:pt x="5350213" y="0"/>
                </a:lnTo>
                <a:lnTo>
                  <a:pt x="535021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578183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52400" y="1989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0" y="2641615"/>
            <a:ext cx="2915413" cy="0"/>
          </a:xfrm>
          <a:prstGeom prst="line">
            <a:avLst/>
          </a:prstGeom>
          <a:ln w="38100" cap="flat">
            <a:solidFill>
              <a:srgbClr val="4F45A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13716000" y="198306"/>
            <a:ext cx="3543300" cy="2659194"/>
          </a:xfrm>
          <a:custGeom>
            <a:avLst/>
            <a:gdLst/>
            <a:ahLst/>
            <a:cxnLst/>
            <a:rect l="l" t="t" r="r" b="b"/>
            <a:pathLst>
              <a:path w="4416722" h="3204131">
                <a:moveTo>
                  <a:pt x="0" y="0"/>
                </a:moveTo>
                <a:lnTo>
                  <a:pt x="4416721" y="0"/>
                </a:lnTo>
                <a:lnTo>
                  <a:pt x="4416721" y="3204131"/>
                </a:lnTo>
                <a:lnTo>
                  <a:pt x="0" y="32041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3400058" y="1165076"/>
            <a:ext cx="11035151" cy="1282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00"/>
              </a:lnSpc>
              <a:spcBef>
                <a:spcPct val="0"/>
              </a:spcBef>
            </a:pPr>
            <a:r>
              <a:rPr lang="ko-KR" altLang="en-US" sz="8000" spc="-360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학기말 점검계획</a:t>
            </a:r>
            <a:r>
              <a:rPr lang="en-US" altLang="ko-KR" sz="8000" spc="-360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(</a:t>
            </a:r>
            <a:r>
              <a:rPr lang="ko-KR" altLang="en-US" sz="8000" spc="-360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안</a:t>
            </a:r>
            <a:r>
              <a:rPr lang="en-US" altLang="ko-KR" sz="8000" spc="-360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)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971550"/>
            <a:ext cx="2371358" cy="1667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026"/>
              </a:lnSpc>
              <a:spcBef>
                <a:spcPct val="0"/>
              </a:spcBef>
            </a:pPr>
            <a:r>
              <a:rPr lang="en-US" sz="10421" u="none" strike="noStrike" spc="-468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03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46162C24-6C63-4E0B-BFE8-7E18CF77AA05}"/>
              </a:ext>
            </a:extLst>
          </p:cNvPr>
          <p:cNvGrpSpPr/>
          <p:nvPr/>
        </p:nvGrpSpPr>
        <p:grpSpPr>
          <a:xfrm>
            <a:off x="505318" y="2934026"/>
            <a:ext cx="16753982" cy="1475317"/>
            <a:chOff x="543418" y="3375967"/>
            <a:chExt cx="16753982" cy="1475317"/>
          </a:xfrm>
        </p:grpSpPr>
        <p:grpSp>
          <p:nvGrpSpPr>
            <p:cNvPr id="5" name="Group 5"/>
            <p:cNvGrpSpPr/>
            <p:nvPr/>
          </p:nvGrpSpPr>
          <p:grpSpPr>
            <a:xfrm>
              <a:off x="2029963" y="3433132"/>
              <a:ext cx="15267437" cy="1360988"/>
              <a:chOff x="0" y="0"/>
              <a:chExt cx="4021053" cy="358449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4021053" cy="358449"/>
              </a:xfrm>
              <a:custGeom>
                <a:avLst/>
                <a:gdLst/>
                <a:ahLst/>
                <a:cxnLst/>
                <a:rect l="l" t="t" r="r" b="b"/>
                <a:pathLst>
                  <a:path w="4021053" h="358449">
                    <a:moveTo>
                      <a:pt x="0" y="0"/>
                    </a:moveTo>
                    <a:lnTo>
                      <a:pt x="4021053" y="0"/>
                    </a:lnTo>
                    <a:lnTo>
                      <a:pt x="4021053" y="358449"/>
                    </a:lnTo>
                    <a:lnTo>
                      <a:pt x="0" y="358449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sq">
                <a:solidFill>
                  <a:srgbClr val="4F45A3"/>
                </a:solidFill>
                <a:prstDash val="solid"/>
                <a:miter/>
              </a:ln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38100"/>
                <a:ext cx="4021053" cy="39654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>
              <a:off x="543418" y="3375967"/>
              <a:ext cx="2856640" cy="1475317"/>
              <a:chOff x="0" y="0"/>
              <a:chExt cx="752366" cy="388561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752366" cy="388561"/>
              </a:xfrm>
              <a:custGeom>
                <a:avLst/>
                <a:gdLst/>
                <a:ahLst/>
                <a:cxnLst/>
                <a:rect l="l" t="t" r="r" b="b"/>
                <a:pathLst>
                  <a:path w="752366" h="388561">
                    <a:moveTo>
                      <a:pt x="549166" y="0"/>
                    </a:moveTo>
                    <a:cubicBezTo>
                      <a:pt x="661390" y="0"/>
                      <a:pt x="752366" y="86982"/>
                      <a:pt x="752366" y="194280"/>
                    </a:cubicBezTo>
                    <a:cubicBezTo>
                      <a:pt x="752366" y="301579"/>
                      <a:pt x="661390" y="388561"/>
                      <a:pt x="549166" y="388561"/>
                    </a:cubicBezTo>
                    <a:lnTo>
                      <a:pt x="203200" y="388561"/>
                    </a:lnTo>
                    <a:cubicBezTo>
                      <a:pt x="90976" y="388561"/>
                      <a:pt x="0" y="301579"/>
                      <a:pt x="0" y="194280"/>
                    </a:cubicBezTo>
                    <a:cubicBezTo>
                      <a:pt x="0" y="86982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4F45A3"/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-38100"/>
                <a:ext cx="752366" cy="42666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sp>
          <p:nvSpPr>
            <p:cNvPr id="19" name="TextBox 19"/>
            <p:cNvSpPr txBox="1"/>
            <p:nvPr/>
          </p:nvSpPr>
          <p:spPr>
            <a:xfrm>
              <a:off x="839049" y="3782468"/>
              <a:ext cx="2265378" cy="6229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960"/>
                </a:lnSpc>
              </a:pPr>
              <a:r>
                <a:rPr lang="ko-KR" altLang="en-US" sz="4000" b="1" spc="-112" dirty="0">
                  <a:solidFill>
                    <a:srgbClr val="F3F1E9"/>
                  </a:solidFill>
                  <a:latin typeface="Nanum Square Bold"/>
                  <a:ea typeface="Nanum Square Bold"/>
                  <a:cs typeface="Nanum Square Bold"/>
                  <a:sym typeface="Nanum Square Bold"/>
                </a:rPr>
                <a:t>지침</a:t>
              </a:r>
              <a:endParaRPr lang="en-US" sz="4000" b="1" spc="-112" dirty="0">
                <a:solidFill>
                  <a:srgbClr val="F3F1E9"/>
                </a:solidFill>
                <a:latin typeface="Nanum Square Bold"/>
                <a:ea typeface="Nanum Square Bold"/>
                <a:cs typeface="Nanum Square Bold"/>
                <a:sym typeface="Nanum Square Bold"/>
              </a:endParaRP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3695689" y="3907502"/>
              <a:ext cx="11996749" cy="49789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3720"/>
                </a:lnSpc>
              </a:pP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학교생활기록부 작성 시기를 </a:t>
              </a:r>
              <a:r>
                <a:rPr lang="en-US" altLang="ko-KR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11~12</a:t>
              </a: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월부터 앞당겨 실시</a:t>
              </a:r>
              <a:endParaRPr lang="en-US" sz="4000" spc="-84" dirty="0">
                <a:solidFill>
                  <a:srgbClr val="4F45A3"/>
                </a:solidFill>
                <a:latin typeface="Nanum Square"/>
                <a:ea typeface="Nanum Square"/>
                <a:cs typeface="Nanum Square"/>
                <a:sym typeface="Nanum Square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84DDC56B-C715-4C92-8E17-4349671E25D0}"/>
              </a:ext>
            </a:extLst>
          </p:cNvPr>
          <p:cNvGrpSpPr/>
          <p:nvPr/>
        </p:nvGrpSpPr>
        <p:grpSpPr>
          <a:xfrm>
            <a:off x="505318" y="4631858"/>
            <a:ext cx="16753982" cy="1475317"/>
            <a:chOff x="543418" y="3375967"/>
            <a:chExt cx="16753982" cy="1475317"/>
          </a:xfrm>
        </p:grpSpPr>
        <p:grpSp>
          <p:nvGrpSpPr>
            <p:cNvPr id="26" name="Group 5">
              <a:extLst>
                <a:ext uri="{FF2B5EF4-FFF2-40B4-BE49-F238E27FC236}">
                  <a16:creationId xmlns:a16="http://schemas.microsoft.com/office/drawing/2014/main" id="{2367A2E2-6EE6-45CE-A5A7-69246A46A8CC}"/>
                </a:ext>
              </a:extLst>
            </p:cNvPr>
            <p:cNvGrpSpPr/>
            <p:nvPr/>
          </p:nvGrpSpPr>
          <p:grpSpPr>
            <a:xfrm>
              <a:off x="2029963" y="3433132"/>
              <a:ext cx="15267437" cy="1360988"/>
              <a:chOff x="0" y="0"/>
              <a:chExt cx="4021053" cy="358449"/>
            </a:xfrm>
          </p:grpSpPr>
          <p:sp>
            <p:nvSpPr>
              <p:cNvPr id="32" name="Freeform 6">
                <a:extLst>
                  <a:ext uri="{FF2B5EF4-FFF2-40B4-BE49-F238E27FC236}">
                    <a16:creationId xmlns:a16="http://schemas.microsoft.com/office/drawing/2014/main" id="{B8BCD248-6FCE-461F-885E-D8CFDC6382BF}"/>
                  </a:ext>
                </a:extLst>
              </p:cNvPr>
              <p:cNvSpPr/>
              <p:nvPr/>
            </p:nvSpPr>
            <p:spPr>
              <a:xfrm>
                <a:off x="0" y="0"/>
                <a:ext cx="4021053" cy="358449"/>
              </a:xfrm>
              <a:custGeom>
                <a:avLst/>
                <a:gdLst/>
                <a:ahLst/>
                <a:cxnLst/>
                <a:rect l="l" t="t" r="r" b="b"/>
                <a:pathLst>
                  <a:path w="4021053" h="358449">
                    <a:moveTo>
                      <a:pt x="0" y="0"/>
                    </a:moveTo>
                    <a:lnTo>
                      <a:pt x="4021053" y="0"/>
                    </a:lnTo>
                    <a:lnTo>
                      <a:pt x="4021053" y="358449"/>
                    </a:lnTo>
                    <a:lnTo>
                      <a:pt x="0" y="358449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sq">
                <a:solidFill>
                  <a:srgbClr val="4F45A3"/>
                </a:solidFill>
                <a:prstDash val="solid"/>
                <a:miter/>
              </a:ln>
            </p:spPr>
          </p:sp>
          <p:sp>
            <p:nvSpPr>
              <p:cNvPr id="33" name="TextBox 7">
                <a:extLst>
                  <a:ext uri="{FF2B5EF4-FFF2-40B4-BE49-F238E27FC236}">
                    <a16:creationId xmlns:a16="http://schemas.microsoft.com/office/drawing/2014/main" id="{3DAFA922-6325-4CF8-8758-AF29F19365AB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021053" cy="39654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grpSp>
          <p:nvGrpSpPr>
            <p:cNvPr id="27" name="Group 11">
              <a:extLst>
                <a:ext uri="{FF2B5EF4-FFF2-40B4-BE49-F238E27FC236}">
                  <a16:creationId xmlns:a16="http://schemas.microsoft.com/office/drawing/2014/main" id="{0D921925-7AFA-464E-BBDF-C84074BB7891}"/>
                </a:ext>
              </a:extLst>
            </p:cNvPr>
            <p:cNvGrpSpPr/>
            <p:nvPr/>
          </p:nvGrpSpPr>
          <p:grpSpPr>
            <a:xfrm>
              <a:off x="543418" y="3375967"/>
              <a:ext cx="2856640" cy="1475317"/>
              <a:chOff x="0" y="0"/>
              <a:chExt cx="752366" cy="388561"/>
            </a:xfrm>
          </p:grpSpPr>
          <p:sp>
            <p:nvSpPr>
              <p:cNvPr id="30" name="Freeform 12">
                <a:extLst>
                  <a:ext uri="{FF2B5EF4-FFF2-40B4-BE49-F238E27FC236}">
                    <a16:creationId xmlns:a16="http://schemas.microsoft.com/office/drawing/2014/main" id="{A340C88C-3772-487E-B98A-52B7C05075F8}"/>
                  </a:ext>
                </a:extLst>
              </p:cNvPr>
              <p:cNvSpPr/>
              <p:nvPr/>
            </p:nvSpPr>
            <p:spPr>
              <a:xfrm>
                <a:off x="0" y="0"/>
                <a:ext cx="752366" cy="388561"/>
              </a:xfrm>
              <a:custGeom>
                <a:avLst/>
                <a:gdLst/>
                <a:ahLst/>
                <a:cxnLst/>
                <a:rect l="l" t="t" r="r" b="b"/>
                <a:pathLst>
                  <a:path w="752366" h="388561">
                    <a:moveTo>
                      <a:pt x="549166" y="0"/>
                    </a:moveTo>
                    <a:cubicBezTo>
                      <a:pt x="661390" y="0"/>
                      <a:pt x="752366" y="86982"/>
                      <a:pt x="752366" y="194280"/>
                    </a:cubicBezTo>
                    <a:cubicBezTo>
                      <a:pt x="752366" y="301579"/>
                      <a:pt x="661390" y="388561"/>
                      <a:pt x="549166" y="388561"/>
                    </a:cubicBezTo>
                    <a:lnTo>
                      <a:pt x="203200" y="388561"/>
                    </a:lnTo>
                    <a:cubicBezTo>
                      <a:pt x="90976" y="388561"/>
                      <a:pt x="0" y="301579"/>
                      <a:pt x="0" y="194280"/>
                    </a:cubicBezTo>
                    <a:cubicBezTo>
                      <a:pt x="0" y="86982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4F45A3"/>
              </a:solidFill>
            </p:spPr>
          </p:sp>
          <p:sp>
            <p:nvSpPr>
              <p:cNvPr id="31" name="TextBox 13">
                <a:extLst>
                  <a:ext uri="{FF2B5EF4-FFF2-40B4-BE49-F238E27FC236}">
                    <a16:creationId xmlns:a16="http://schemas.microsoft.com/office/drawing/2014/main" id="{D38840D2-5248-4491-819F-0B74ED5DC64A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752366" cy="42666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sp>
          <p:nvSpPr>
            <p:cNvPr id="28" name="TextBox 19">
              <a:extLst>
                <a:ext uri="{FF2B5EF4-FFF2-40B4-BE49-F238E27FC236}">
                  <a16:creationId xmlns:a16="http://schemas.microsoft.com/office/drawing/2014/main" id="{57101B1A-207E-4DE6-BD75-C658A3A55A52}"/>
                </a:ext>
              </a:extLst>
            </p:cNvPr>
            <p:cNvSpPr txBox="1"/>
            <p:nvPr/>
          </p:nvSpPr>
          <p:spPr>
            <a:xfrm>
              <a:off x="839049" y="3782468"/>
              <a:ext cx="2265378" cy="6229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960"/>
                </a:lnSpc>
              </a:pPr>
              <a:r>
                <a:rPr lang="ko-KR" altLang="en-US" sz="4000" b="1" spc="-112" dirty="0">
                  <a:solidFill>
                    <a:srgbClr val="F3F1E9"/>
                  </a:solidFill>
                  <a:latin typeface="Nanum Square Bold"/>
                  <a:ea typeface="Nanum Square Bold"/>
                  <a:cs typeface="Nanum Square Bold"/>
                  <a:sym typeface="Nanum Square Bold"/>
                </a:rPr>
                <a:t>전영역입력</a:t>
              </a:r>
              <a:endParaRPr lang="en-US" sz="4000" b="1" spc="-112" dirty="0">
                <a:solidFill>
                  <a:srgbClr val="F3F1E9"/>
                </a:solidFill>
                <a:latin typeface="Nanum Square Bold"/>
                <a:ea typeface="Nanum Square Bold"/>
                <a:cs typeface="Nanum Square Bold"/>
                <a:sym typeface="Nanum Square Bold"/>
              </a:endParaRPr>
            </a:p>
          </p:txBody>
        </p:sp>
        <p:sp>
          <p:nvSpPr>
            <p:cNvPr id="29" name="TextBox 22">
              <a:extLst>
                <a:ext uri="{FF2B5EF4-FFF2-40B4-BE49-F238E27FC236}">
                  <a16:creationId xmlns:a16="http://schemas.microsoft.com/office/drawing/2014/main" id="{4CFEA0BB-B3EB-4CEE-BF6F-25971600C447}"/>
                </a:ext>
              </a:extLst>
            </p:cNvPr>
            <p:cNvSpPr txBox="1"/>
            <p:nvPr/>
          </p:nvSpPr>
          <p:spPr>
            <a:xfrm>
              <a:off x="3695689" y="3907502"/>
              <a:ext cx="13601711" cy="48628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720"/>
                </a:lnSpc>
              </a:pPr>
              <a:r>
                <a:rPr lang="en-US" altLang="ko-KR" sz="4000" kern="0" spc="-84" dirty="0">
                  <a:solidFill>
                    <a:srgbClr val="4F45A3"/>
                  </a:solidFill>
                  <a:effectLst/>
                  <a:highlight>
                    <a:srgbClr val="FFFF00"/>
                  </a:highlight>
                  <a:latin typeface="Nanum Square"/>
                  <a:ea typeface="Nanum Square"/>
                  <a:sym typeface="Nanum Square"/>
                </a:rPr>
                <a:t>12</a:t>
              </a:r>
              <a:r>
                <a:rPr lang="ko-KR" altLang="en-US" sz="4000" kern="0" spc="-84" dirty="0">
                  <a:solidFill>
                    <a:srgbClr val="4F45A3"/>
                  </a:solidFill>
                  <a:effectLst/>
                  <a:highlight>
                    <a:srgbClr val="FFFF00"/>
                  </a:highlight>
                  <a:latin typeface="Nanum Square"/>
                  <a:ea typeface="Nanum Square"/>
                  <a:sym typeface="Nanum Square"/>
                </a:rPr>
                <a:t>월 </a:t>
              </a:r>
              <a:r>
                <a:rPr lang="en-US" altLang="ko-KR" sz="4000" kern="0" spc="-84" dirty="0">
                  <a:solidFill>
                    <a:srgbClr val="4F45A3"/>
                  </a:solidFill>
                  <a:effectLst/>
                  <a:highlight>
                    <a:srgbClr val="FFFF00"/>
                  </a:highlight>
                  <a:latin typeface="Nanum Square"/>
                  <a:ea typeface="Nanum Square"/>
                  <a:sym typeface="Nanum Square"/>
                </a:rPr>
                <a:t>9</a:t>
              </a:r>
              <a:r>
                <a:rPr lang="ko-KR" altLang="en-US" sz="4000" kern="0" spc="-84" dirty="0">
                  <a:solidFill>
                    <a:srgbClr val="4F45A3"/>
                  </a:solidFill>
                  <a:effectLst/>
                  <a:highlight>
                    <a:srgbClr val="FFFF00"/>
                  </a:highlight>
                  <a:latin typeface="Nanum Square"/>
                  <a:ea typeface="Nanum Square"/>
                  <a:sym typeface="Nanum Square"/>
                </a:rPr>
                <a:t>일 </a:t>
              </a:r>
              <a:r>
                <a:rPr lang="en-US" altLang="ko-KR" sz="4000" kern="0" spc="-84" dirty="0">
                  <a:solidFill>
                    <a:srgbClr val="4F45A3"/>
                  </a:solidFill>
                  <a:highlight>
                    <a:srgbClr val="FFFF00"/>
                  </a:highlight>
                  <a:latin typeface="Nanum Square"/>
                  <a:ea typeface="Nanum Square"/>
                  <a:sym typeface="Nanum Square"/>
                </a:rPr>
                <a:t>(</a:t>
              </a:r>
              <a:r>
                <a:rPr lang="ko-KR" altLang="en-US" sz="4000" kern="0" spc="-84" dirty="0">
                  <a:solidFill>
                    <a:srgbClr val="4F45A3"/>
                  </a:solidFill>
                  <a:highlight>
                    <a:srgbClr val="FFFF00"/>
                  </a:highlight>
                  <a:latin typeface="Nanum Square"/>
                  <a:ea typeface="Nanum Square"/>
                  <a:sym typeface="Nanum Square"/>
                </a:rPr>
                <a:t>월</a:t>
              </a:r>
              <a:r>
                <a:rPr lang="en-US" altLang="ko-KR" sz="4000" kern="0" spc="-84" dirty="0">
                  <a:solidFill>
                    <a:srgbClr val="4F45A3"/>
                  </a:solidFill>
                  <a:highlight>
                    <a:srgbClr val="FFFF00"/>
                  </a:highlight>
                  <a:latin typeface="Nanum Square"/>
                  <a:ea typeface="Nanum Square"/>
                  <a:sym typeface="Nanum Square"/>
                </a:rPr>
                <a:t>)</a:t>
              </a:r>
              <a:r>
                <a:rPr lang="ko-KR" altLang="en-US" sz="4000" kern="0" spc="-84" dirty="0">
                  <a:solidFill>
                    <a:srgbClr val="4F45A3"/>
                  </a:solidFill>
                  <a:highlight>
                    <a:srgbClr val="FFFF00"/>
                  </a:highlight>
                  <a:latin typeface="Nanum Square"/>
                  <a:ea typeface="Nanum Square"/>
                  <a:sym typeface="Nanum Square"/>
                </a:rPr>
                <a:t>까지 </a:t>
              </a:r>
              <a:r>
                <a:rPr lang="en-US" altLang="ko-KR" sz="4000" kern="0" spc="-84" dirty="0">
                  <a:solidFill>
                    <a:srgbClr val="4F45A3"/>
                  </a:solidFill>
                  <a:highlight>
                    <a:srgbClr val="FFFF00"/>
                  </a:highlight>
                  <a:latin typeface="Nanum Square"/>
                  <a:ea typeface="Nanum Square"/>
                  <a:sym typeface="Nanum Square"/>
                </a:rPr>
                <a:t>(</a:t>
              </a:r>
              <a:r>
                <a:rPr lang="ko-KR" altLang="en-US" sz="4000" kern="0" spc="-84" dirty="0">
                  <a:solidFill>
                    <a:srgbClr val="4F45A3"/>
                  </a:solidFill>
                  <a:highlight>
                    <a:srgbClr val="FFFF00"/>
                  </a:highlight>
                  <a:latin typeface="Nanum Square"/>
                  <a:ea typeface="Nanum Square"/>
                  <a:sym typeface="Nanum Square"/>
                </a:rPr>
                <a:t>예정</a:t>
              </a:r>
              <a:r>
                <a:rPr lang="en-US" altLang="ko-KR" sz="4000" kern="0" spc="-84" dirty="0">
                  <a:solidFill>
                    <a:srgbClr val="4F45A3"/>
                  </a:solidFill>
                  <a:highlight>
                    <a:srgbClr val="FFFF00"/>
                  </a:highlight>
                  <a:latin typeface="Nanum Square"/>
                  <a:ea typeface="Nanum Square"/>
                  <a:sym typeface="Nanum Square"/>
                </a:rPr>
                <a:t>)</a:t>
              </a:r>
              <a:endParaRPr lang="ko-KR" altLang="en-US" sz="1800" kern="0" spc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바탕" panose="02030600000101010101" pitchFamily="18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DAB73967-F178-4B75-93C9-0C73C8A4A2DD}"/>
              </a:ext>
            </a:extLst>
          </p:cNvPr>
          <p:cNvGrpSpPr/>
          <p:nvPr/>
        </p:nvGrpSpPr>
        <p:grpSpPr>
          <a:xfrm>
            <a:off x="505318" y="6299358"/>
            <a:ext cx="16753982" cy="1475317"/>
            <a:chOff x="543418" y="3375967"/>
            <a:chExt cx="16753982" cy="1475317"/>
          </a:xfrm>
        </p:grpSpPr>
        <p:grpSp>
          <p:nvGrpSpPr>
            <p:cNvPr id="35" name="Group 5">
              <a:extLst>
                <a:ext uri="{FF2B5EF4-FFF2-40B4-BE49-F238E27FC236}">
                  <a16:creationId xmlns:a16="http://schemas.microsoft.com/office/drawing/2014/main" id="{7843B618-F55D-4960-81F1-996C5E053151}"/>
                </a:ext>
              </a:extLst>
            </p:cNvPr>
            <p:cNvGrpSpPr/>
            <p:nvPr/>
          </p:nvGrpSpPr>
          <p:grpSpPr>
            <a:xfrm>
              <a:off x="2029963" y="3433132"/>
              <a:ext cx="15267437" cy="1360988"/>
              <a:chOff x="0" y="0"/>
              <a:chExt cx="4021053" cy="358449"/>
            </a:xfrm>
          </p:grpSpPr>
          <p:sp>
            <p:nvSpPr>
              <p:cNvPr id="41" name="Freeform 6">
                <a:extLst>
                  <a:ext uri="{FF2B5EF4-FFF2-40B4-BE49-F238E27FC236}">
                    <a16:creationId xmlns:a16="http://schemas.microsoft.com/office/drawing/2014/main" id="{F26387DE-168F-4378-940F-05771017BE03}"/>
                  </a:ext>
                </a:extLst>
              </p:cNvPr>
              <p:cNvSpPr/>
              <p:nvPr/>
            </p:nvSpPr>
            <p:spPr>
              <a:xfrm>
                <a:off x="0" y="0"/>
                <a:ext cx="4021053" cy="358449"/>
              </a:xfrm>
              <a:custGeom>
                <a:avLst/>
                <a:gdLst/>
                <a:ahLst/>
                <a:cxnLst/>
                <a:rect l="l" t="t" r="r" b="b"/>
                <a:pathLst>
                  <a:path w="4021053" h="358449">
                    <a:moveTo>
                      <a:pt x="0" y="0"/>
                    </a:moveTo>
                    <a:lnTo>
                      <a:pt x="4021053" y="0"/>
                    </a:lnTo>
                    <a:lnTo>
                      <a:pt x="4021053" y="358449"/>
                    </a:lnTo>
                    <a:lnTo>
                      <a:pt x="0" y="358449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sq">
                <a:solidFill>
                  <a:srgbClr val="4F45A3"/>
                </a:solidFill>
                <a:prstDash val="solid"/>
                <a:miter/>
              </a:ln>
            </p:spPr>
          </p:sp>
          <p:sp>
            <p:nvSpPr>
              <p:cNvPr id="42" name="TextBox 7">
                <a:extLst>
                  <a:ext uri="{FF2B5EF4-FFF2-40B4-BE49-F238E27FC236}">
                    <a16:creationId xmlns:a16="http://schemas.microsoft.com/office/drawing/2014/main" id="{8A9B6FA5-E968-4E54-9C9C-2A583549E885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021053" cy="39654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grpSp>
          <p:nvGrpSpPr>
            <p:cNvPr id="36" name="Group 11">
              <a:extLst>
                <a:ext uri="{FF2B5EF4-FFF2-40B4-BE49-F238E27FC236}">
                  <a16:creationId xmlns:a16="http://schemas.microsoft.com/office/drawing/2014/main" id="{56721E9B-887E-4641-873E-944B937BC6B2}"/>
                </a:ext>
              </a:extLst>
            </p:cNvPr>
            <p:cNvGrpSpPr/>
            <p:nvPr/>
          </p:nvGrpSpPr>
          <p:grpSpPr>
            <a:xfrm>
              <a:off x="543418" y="3375967"/>
              <a:ext cx="2856640" cy="1475317"/>
              <a:chOff x="0" y="0"/>
              <a:chExt cx="752366" cy="388561"/>
            </a:xfrm>
          </p:grpSpPr>
          <p:sp>
            <p:nvSpPr>
              <p:cNvPr id="39" name="Freeform 12">
                <a:extLst>
                  <a:ext uri="{FF2B5EF4-FFF2-40B4-BE49-F238E27FC236}">
                    <a16:creationId xmlns:a16="http://schemas.microsoft.com/office/drawing/2014/main" id="{FE0B5FEB-3DE7-4C40-9CA7-8CA59AFF18CC}"/>
                  </a:ext>
                </a:extLst>
              </p:cNvPr>
              <p:cNvSpPr/>
              <p:nvPr/>
            </p:nvSpPr>
            <p:spPr>
              <a:xfrm>
                <a:off x="0" y="0"/>
                <a:ext cx="752366" cy="388561"/>
              </a:xfrm>
              <a:custGeom>
                <a:avLst/>
                <a:gdLst/>
                <a:ahLst/>
                <a:cxnLst/>
                <a:rect l="l" t="t" r="r" b="b"/>
                <a:pathLst>
                  <a:path w="752366" h="388561">
                    <a:moveTo>
                      <a:pt x="549166" y="0"/>
                    </a:moveTo>
                    <a:cubicBezTo>
                      <a:pt x="661390" y="0"/>
                      <a:pt x="752366" y="86982"/>
                      <a:pt x="752366" y="194280"/>
                    </a:cubicBezTo>
                    <a:cubicBezTo>
                      <a:pt x="752366" y="301579"/>
                      <a:pt x="661390" y="388561"/>
                      <a:pt x="549166" y="388561"/>
                    </a:cubicBezTo>
                    <a:lnTo>
                      <a:pt x="203200" y="388561"/>
                    </a:lnTo>
                    <a:cubicBezTo>
                      <a:pt x="90976" y="388561"/>
                      <a:pt x="0" y="301579"/>
                      <a:pt x="0" y="194280"/>
                    </a:cubicBezTo>
                    <a:cubicBezTo>
                      <a:pt x="0" y="86982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4F45A3"/>
              </a:solidFill>
            </p:spPr>
          </p:sp>
          <p:sp>
            <p:nvSpPr>
              <p:cNvPr id="40" name="TextBox 13">
                <a:extLst>
                  <a:ext uri="{FF2B5EF4-FFF2-40B4-BE49-F238E27FC236}">
                    <a16:creationId xmlns:a16="http://schemas.microsoft.com/office/drawing/2014/main" id="{2CB48F3C-996B-496F-A11B-C353B1CD16F4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752366" cy="42666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sp>
          <p:nvSpPr>
            <p:cNvPr id="37" name="TextBox 19">
              <a:extLst>
                <a:ext uri="{FF2B5EF4-FFF2-40B4-BE49-F238E27FC236}">
                  <a16:creationId xmlns:a16="http://schemas.microsoft.com/office/drawing/2014/main" id="{EBC5C353-1D81-4C52-A914-7829CE722BCB}"/>
                </a:ext>
              </a:extLst>
            </p:cNvPr>
            <p:cNvSpPr txBox="1"/>
            <p:nvPr/>
          </p:nvSpPr>
          <p:spPr>
            <a:xfrm>
              <a:off x="839049" y="3782468"/>
              <a:ext cx="2265378" cy="6229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960"/>
                </a:lnSpc>
              </a:pPr>
              <a:r>
                <a:rPr lang="ko-KR" altLang="en-US" sz="4000" b="1" spc="-112" dirty="0">
                  <a:solidFill>
                    <a:srgbClr val="F3F1E9"/>
                  </a:solidFill>
                  <a:latin typeface="Nanum Square Bold"/>
                  <a:ea typeface="Nanum Square Bold"/>
                  <a:cs typeface="Nanum Square Bold"/>
                  <a:sym typeface="Nanum Square Bold"/>
                </a:rPr>
                <a:t>계획</a:t>
              </a:r>
              <a:endParaRPr lang="en-US" sz="4000" b="1" spc="-112" dirty="0">
                <a:solidFill>
                  <a:srgbClr val="F3F1E9"/>
                </a:solidFill>
                <a:latin typeface="Nanum Square Bold"/>
                <a:ea typeface="Nanum Square Bold"/>
                <a:cs typeface="Nanum Square Bold"/>
                <a:sym typeface="Nanum Square Bold"/>
              </a:endParaRPr>
            </a:p>
          </p:txBody>
        </p:sp>
        <p:sp>
          <p:nvSpPr>
            <p:cNvPr id="38" name="TextBox 22">
              <a:extLst>
                <a:ext uri="{FF2B5EF4-FFF2-40B4-BE49-F238E27FC236}">
                  <a16:creationId xmlns:a16="http://schemas.microsoft.com/office/drawing/2014/main" id="{BBA3C1CE-731D-48C0-A639-A4B5160A7F42}"/>
                </a:ext>
              </a:extLst>
            </p:cNvPr>
            <p:cNvSpPr txBox="1"/>
            <p:nvPr/>
          </p:nvSpPr>
          <p:spPr>
            <a:xfrm>
              <a:off x="3695689" y="3907502"/>
              <a:ext cx="13601711" cy="49744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720"/>
                </a:lnSpc>
              </a:pPr>
              <a:r>
                <a:rPr lang="en-US" altLang="ko-KR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1</a:t>
              </a: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차</a:t>
              </a:r>
              <a:r>
                <a:rPr lang="en-US" altLang="ko-KR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~5</a:t>
              </a: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차 실시 </a:t>
              </a:r>
              <a:r>
                <a:rPr lang="en-US" altLang="ko-KR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/ 2</a:t>
              </a: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차</a:t>
              </a:r>
              <a:r>
                <a:rPr lang="en-US" altLang="ko-KR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: </a:t>
              </a: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각부서 및 담당교사 </a:t>
              </a:r>
              <a:r>
                <a:rPr lang="en-US" altLang="ko-KR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/ 3</a:t>
              </a: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차</a:t>
              </a:r>
              <a:r>
                <a:rPr lang="en-US" altLang="ko-KR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: </a:t>
              </a:r>
              <a:r>
                <a:rPr lang="ko-KR" altLang="en-US" sz="4000" spc="-84" dirty="0" err="1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전교사</a:t>
              </a: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 나누어</a:t>
              </a:r>
              <a:endParaRPr lang="ko-KR" altLang="en-US" sz="1800" kern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50780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D64F3B0-A13C-41E7-9131-97099F27D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0"/>
            <a:ext cx="14097000" cy="9811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8632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98D73FB-F012-4EC2-9532-BD42BB172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051" y="1104900"/>
            <a:ext cx="17881898" cy="830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6774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9B0628D-8D8B-4854-BBA4-A4DB4F022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4300"/>
            <a:ext cx="17404634" cy="952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168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E44012-0DFB-418A-BAE4-EC88F548B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559" y="2019300"/>
            <a:ext cx="17358882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7224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45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2641615"/>
            <a:ext cx="2915413" cy="0"/>
          </a:xfrm>
          <a:prstGeom prst="line">
            <a:avLst/>
          </a:prstGeom>
          <a:ln w="38100" cap="flat">
            <a:solidFill>
              <a:srgbClr val="F3F1E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3533536" y="6191250"/>
            <a:ext cx="3725764" cy="4114800"/>
          </a:xfrm>
          <a:custGeom>
            <a:avLst/>
            <a:gdLst/>
            <a:ahLst/>
            <a:cxnLst/>
            <a:rect l="l" t="t" r="r" b="b"/>
            <a:pathLst>
              <a:path w="3725764" h="4114800">
                <a:moveTo>
                  <a:pt x="0" y="0"/>
                </a:moveTo>
                <a:lnTo>
                  <a:pt x="3725764" y="0"/>
                </a:lnTo>
                <a:lnTo>
                  <a:pt x="372576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971550"/>
            <a:ext cx="2371358" cy="1667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026"/>
              </a:lnSpc>
              <a:spcBef>
                <a:spcPct val="0"/>
              </a:spcBef>
            </a:pPr>
            <a:r>
              <a:rPr lang="en-US" sz="10421" u="none" strike="noStrike" spc="-468" dirty="0">
                <a:solidFill>
                  <a:srgbClr val="F3F1E9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04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441995" y="3581424"/>
            <a:ext cx="5404010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000"/>
              </a:lnSpc>
              <a:spcBef>
                <a:spcPct val="0"/>
              </a:spcBef>
            </a:pPr>
            <a:r>
              <a:rPr lang="en-US" sz="8000" spc="-360">
                <a:solidFill>
                  <a:srgbClr val="F3F1E9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질의 응답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441995" y="5621022"/>
            <a:ext cx="5404010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50"/>
              </a:lnSpc>
              <a:spcBef>
                <a:spcPct val="0"/>
              </a:spcBef>
            </a:pPr>
            <a:endParaRPr lang="en-US" sz="3000" u="none" strike="noStrike" spc="-135" dirty="0" err="1">
              <a:solidFill>
                <a:srgbClr val="F3F1E9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45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1234440"/>
            <a:ext cx="17259300" cy="0"/>
          </a:xfrm>
          <a:prstGeom prst="line">
            <a:avLst/>
          </a:prstGeom>
          <a:ln w="38100" cap="flat">
            <a:solidFill>
              <a:srgbClr val="F5F6F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9239250"/>
            <a:ext cx="17259300" cy="0"/>
          </a:xfrm>
          <a:prstGeom prst="line">
            <a:avLst/>
          </a:prstGeom>
          <a:ln w="38100" cap="flat">
            <a:solidFill>
              <a:srgbClr val="F5F6F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4353047" y="4487863"/>
            <a:ext cx="9581907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00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F3F1E9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감사합니다.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824" y="-11184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7383270" cy="10287000"/>
            <a:chOff x="0" y="0"/>
            <a:chExt cx="1944565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44565" cy="2709333"/>
            </a:xfrm>
            <a:custGeom>
              <a:avLst/>
              <a:gdLst/>
              <a:ahLst/>
              <a:cxnLst/>
              <a:rect l="l" t="t" r="r" b="b"/>
              <a:pathLst>
                <a:path w="1944565" h="2709333">
                  <a:moveTo>
                    <a:pt x="0" y="0"/>
                  </a:moveTo>
                  <a:lnTo>
                    <a:pt x="1944565" y="0"/>
                  </a:lnTo>
                  <a:lnTo>
                    <a:pt x="1944565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F45A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944565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2028754"/>
            <a:ext cx="5654117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00"/>
              </a:lnSpc>
            </a:pPr>
            <a:r>
              <a:rPr lang="en-US" sz="8000" spc="-360">
                <a:solidFill>
                  <a:srgbClr val="F3F1E9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Contents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055B56D-62AA-42DE-8EFC-A79692FE59EE}"/>
              </a:ext>
            </a:extLst>
          </p:cNvPr>
          <p:cNvGrpSpPr/>
          <p:nvPr/>
        </p:nvGrpSpPr>
        <p:grpSpPr>
          <a:xfrm>
            <a:off x="8089295" y="2360853"/>
            <a:ext cx="6779489" cy="782587"/>
            <a:chOff x="8089295" y="2360853"/>
            <a:chExt cx="6779489" cy="782587"/>
          </a:xfrm>
        </p:grpSpPr>
        <p:sp>
          <p:nvSpPr>
            <p:cNvPr id="7" name="TextBox 7"/>
            <p:cNvSpPr txBox="1"/>
            <p:nvPr/>
          </p:nvSpPr>
          <p:spPr>
            <a:xfrm>
              <a:off x="8089295" y="2372038"/>
              <a:ext cx="911829" cy="57708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4500"/>
                </a:lnSpc>
              </a:pPr>
              <a:r>
                <a:rPr lang="en-US" sz="3600" spc="-162" dirty="0">
                  <a:solidFill>
                    <a:srgbClr val="4F45A3"/>
                  </a:solidFill>
                  <a:latin typeface="210 밀레니얼"/>
                  <a:ea typeface="210 밀레니얼"/>
                  <a:cs typeface="210 밀레니얼"/>
                  <a:sym typeface="210 밀레니얼"/>
                </a:rPr>
                <a:t>01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9201456" y="2360853"/>
              <a:ext cx="5667328" cy="7825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696"/>
                </a:lnSpc>
              </a:pPr>
              <a:r>
                <a:rPr lang="ko-KR" altLang="en-US" sz="6600" b="1" spc="-112" dirty="0">
                  <a:solidFill>
                    <a:srgbClr val="4F45A3"/>
                  </a:solidFill>
                  <a:latin typeface="Nanum Square Bold"/>
                  <a:ea typeface="Nanum Square Bold"/>
                  <a:cs typeface="Nanum Square Bold"/>
                  <a:sym typeface="Nanum Square Bold"/>
                </a:rPr>
                <a:t>주요 변경 사항</a:t>
              </a:r>
              <a:endParaRPr lang="en-US" sz="6600" b="1" spc="-112" dirty="0">
                <a:solidFill>
                  <a:srgbClr val="4F45A3"/>
                </a:solidFill>
                <a:latin typeface="Nanum Square Bold"/>
                <a:ea typeface="Nanum Square Bold"/>
                <a:cs typeface="Nanum Square Bold"/>
                <a:sym typeface="Nanum Square Bold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9AF30748-016D-4901-AA5D-A63D318C6CD8}"/>
              </a:ext>
            </a:extLst>
          </p:cNvPr>
          <p:cNvGrpSpPr/>
          <p:nvPr/>
        </p:nvGrpSpPr>
        <p:grpSpPr>
          <a:xfrm>
            <a:off x="8075009" y="6933064"/>
            <a:ext cx="8511251" cy="782587"/>
            <a:chOff x="8075008" y="6549879"/>
            <a:chExt cx="8511251" cy="782587"/>
          </a:xfrm>
        </p:grpSpPr>
        <p:sp>
          <p:nvSpPr>
            <p:cNvPr id="8" name="TextBox 8"/>
            <p:cNvSpPr txBox="1"/>
            <p:nvPr/>
          </p:nvSpPr>
          <p:spPr>
            <a:xfrm>
              <a:off x="8075008" y="6652564"/>
              <a:ext cx="906225" cy="5772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00"/>
                </a:lnSpc>
              </a:pPr>
              <a:r>
                <a:rPr lang="en-US" sz="3600" spc="-162" dirty="0">
                  <a:solidFill>
                    <a:srgbClr val="4F45A3"/>
                  </a:solidFill>
                  <a:latin typeface="210 밀레니얼"/>
                  <a:ea typeface="210 밀레니얼"/>
                  <a:cs typeface="210 밀레니얼"/>
                  <a:sym typeface="210 밀레니얼"/>
                </a:rPr>
                <a:t>03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9202989" y="6549879"/>
              <a:ext cx="7383270" cy="78258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5696"/>
                </a:lnSpc>
                <a:spcBef>
                  <a:spcPct val="0"/>
                </a:spcBef>
              </a:pPr>
              <a:r>
                <a:rPr lang="ko-KR" altLang="en-US" sz="6600" b="1" spc="-112" dirty="0">
                  <a:solidFill>
                    <a:srgbClr val="4F45A3"/>
                  </a:solidFill>
                  <a:latin typeface="Nanum Square Bold"/>
                  <a:ea typeface="Nanum Square Bold"/>
                  <a:cs typeface="Nanum Square Bold"/>
                  <a:sym typeface="Nanum Square Bold"/>
                </a:rPr>
                <a:t>학기말 점검 계획 안내</a:t>
              </a:r>
              <a:endParaRPr lang="en-US" sz="6600" b="1" spc="-112" dirty="0">
                <a:solidFill>
                  <a:srgbClr val="4F45A3"/>
                </a:solidFill>
                <a:latin typeface="Nanum Square Bold"/>
                <a:ea typeface="Nanum Square Bold"/>
                <a:cs typeface="Nanum Square Bold"/>
                <a:sym typeface="Nanum Square Bold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E585323-685C-4CE8-80EF-FA88B4CB7EB0}"/>
              </a:ext>
            </a:extLst>
          </p:cNvPr>
          <p:cNvGrpSpPr/>
          <p:nvPr/>
        </p:nvGrpSpPr>
        <p:grpSpPr>
          <a:xfrm>
            <a:off x="8089295" y="4529933"/>
            <a:ext cx="8917937" cy="782587"/>
            <a:chOff x="8108345" y="4147277"/>
            <a:chExt cx="8917937" cy="782587"/>
          </a:xfrm>
        </p:grpSpPr>
        <p:sp>
          <p:nvSpPr>
            <p:cNvPr id="10" name="TextBox 10"/>
            <p:cNvSpPr txBox="1"/>
            <p:nvPr/>
          </p:nvSpPr>
          <p:spPr>
            <a:xfrm>
              <a:off x="8108345" y="4281123"/>
              <a:ext cx="906225" cy="5772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00"/>
                </a:lnSpc>
              </a:pPr>
              <a:r>
                <a:rPr lang="en-US" sz="3600" spc="-162" dirty="0">
                  <a:solidFill>
                    <a:srgbClr val="4F45A3"/>
                  </a:solidFill>
                  <a:latin typeface="210 밀레니얼"/>
                  <a:ea typeface="210 밀레니얼"/>
                  <a:cs typeface="210 밀레니얼"/>
                  <a:sym typeface="210 밀레니얼"/>
                </a:rPr>
                <a:t>02</a:t>
              </a:r>
            </a:p>
          </p:txBody>
        </p:sp>
        <p:sp>
          <p:nvSpPr>
            <p:cNvPr id="21" name="TextBox 17">
              <a:extLst>
                <a:ext uri="{FF2B5EF4-FFF2-40B4-BE49-F238E27FC236}">
                  <a16:creationId xmlns:a16="http://schemas.microsoft.com/office/drawing/2014/main" id="{507C8727-6434-474A-806A-EA4B91C56E5A}"/>
                </a:ext>
              </a:extLst>
            </p:cNvPr>
            <p:cNvSpPr txBox="1"/>
            <p:nvPr/>
          </p:nvSpPr>
          <p:spPr>
            <a:xfrm>
              <a:off x="9179874" y="4147277"/>
              <a:ext cx="7846408" cy="78258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5696"/>
                </a:lnSpc>
                <a:spcBef>
                  <a:spcPct val="0"/>
                </a:spcBef>
              </a:pPr>
              <a:r>
                <a:rPr lang="ko-KR" altLang="en-US" sz="6600" b="1" spc="-112" dirty="0">
                  <a:solidFill>
                    <a:srgbClr val="4F45A3"/>
                  </a:solidFill>
                  <a:latin typeface="Nanum Square Bold"/>
                  <a:ea typeface="Nanum Square Bold"/>
                  <a:cs typeface="Nanum Square Bold"/>
                  <a:sym typeface="Nanum Square Bold"/>
                </a:rPr>
                <a:t>올해 연수 강조 사항</a:t>
              </a:r>
              <a:endParaRPr lang="en-US" sz="6600" b="1" spc="-112" dirty="0">
                <a:solidFill>
                  <a:srgbClr val="4F45A3"/>
                </a:solidFill>
                <a:latin typeface="Nanum Square Bold"/>
                <a:ea typeface="Nanum Square Bold"/>
                <a:cs typeface="Nanum Square Bold"/>
                <a:sym typeface="Nanum Square Bold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240" y="-12965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0" y="2641615"/>
            <a:ext cx="2915413" cy="0"/>
          </a:xfrm>
          <a:prstGeom prst="line">
            <a:avLst/>
          </a:prstGeom>
          <a:ln w="38100" cap="flat">
            <a:solidFill>
              <a:srgbClr val="4F45A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13716000" y="198306"/>
            <a:ext cx="3543300" cy="2659194"/>
          </a:xfrm>
          <a:custGeom>
            <a:avLst/>
            <a:gdLst/>
            <a:ahLst/>
            <a:cxnLst/>
            <a:rect l="l" t="t" r="r" b="b"/>
            <a:pathLst>
              <a:path w="4416722" h="3204131">
                <a:moveTo>
                  <a:pt x="0" y="0"/>
                </a:moveTo>
                <a:lnTo>
                  <a:pt x="4416721" y="0"/>
                </a:lnTo>
                <a:lnTo>
                  <a:pt x="4416721" y="3204131"/>
                </a:lnTo>
                <a:lnTo>
                  <a:pt x="0" y="32041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3400058" y="1165076"/>
            <a:ext cx="11035151" cy="1282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00"/>
              </a:lnSpc>
              <a:spcBef>
                <a:spcPct val="0"/>
              </a:spcBef>
            </a:pPr>
            <a:r>
              <a:rPr lang="ko-KR" altLang="en-US" sz="8000" spc="-360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주요 변경 사항</a:t>
            </a:r>
            <a:endParaRPr lang="en-US" altLang="ko-KR" sz="8000" spc="-360" dirty="0">
              <a:solidFill>
                <a:srgbClr val="4F45A3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028700" y="971550"/>
            <a:ext cx="2371358" cy="1667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026"/>
              </a:lnSpc>
              <a:spcBef>
                <a:spcPct val="0"/>
              </a:spcBef>
            </a:pPr>
            <a:r>
              <a:rPr lang="en-US" sz="10421" u="none" strike="noStrike" spc="-468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01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46162C24-6C63-4E0B-BFE8-7E18CF77AA05}"/>
              </a:ext>
            </a:extLst>
          </p:cNvPr>
          <p:cNvGrpSpPr/>
          <p:nvPr/>
        </p:nvGrpSpPr>
        <p:grpSpPr>
          <a:xfrm>
            <a:off x="505318" y="2934026"/>
            <a:ext cx="16769222" cy="1475317"/>
            <a:chOff x="543418" y="3375967"/>
            <a:chExt cx="16769222" cy="1475317"/>
          </a:xfrm>
        </p:grpSpPr>
        <p:grpSp>
          <p:nvGrpSpPr>
            <p:cNvPr id="5" name="Group 5"/>
            <p:cNvGrpSpPr/>
            <p:nvPr/>
          </p:nvGrpSpPr>
          <p:grpSpPr>
            <a:xfrm>
              <a:off x="2029963" y="3433132"/>
              <a:ext cx="15267437" cy="1360988"/>
              <a:chOff x="0" y="0"/>
              <a:chExt cx="4021053" cy="358449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4021053" cy="358449"/>
              </a:xfrm>
              <a:custGeom>
                <a:avLst/>
                <a:gdLst/>
                <a:ahLst/>
                <a:cxnLst/>
                <a:rect l="l" t="t" r="r" b="b"/>
                <a:pathLst>
                  <a:path w="4021053" h="358449">
                    <a:moveTo>
                      <a:pt x="0" y="0"/>
                    </a:moveTo>
                    <a:lnTo>
                      <a:pt x="4021053" y="0"/>
                    </a:lnTo>
                    <a:lnTo>
                      <a:pt x="4021053" y="358449"/>
                    </a:lnTo>
                    <a:lnTo>
                      <a:pt x="0" y="358449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sq">
                <a:solidFill>
                  <a:srgbClr val="4F45A3"/>
                </a:solidFill>
                <a:prstDash val="solid"/>
                <a:miter/>
              </a:ln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38100"/>
                <a:ext cx="4021053" cy="39654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>
              <a:off x="543418" y="3375967"/>
              <a:ext cx="2856640" cy="1475317"/>
              <a:chOff x="0" y="0"/>
              <a:chExt cx="752366" cy="388561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752366" cy="388561"/>
              </a:xfrm>
              <a:custGeom>
                <a:avLst/>
                <a:gdLst/>
                <a:ahLst/>
                <a:cxnLst/>
                <a:rect l="l" t="t" r="r" b="b"/>
                <a:pathLst>
                  <a:path w="752366" h="388561">
                    <a:moveTo>
                      <a:pt x="549166" y="0"/>
                    </a:moveTo>
                    <a:cubicBezTo>
                      <a:pt x="661390" y="0"/>
                      <a:pt x="752366" y="86982"/>
                      <a:pt x="752366" y="194280"/>
                    </a:cubicBezTo>
                    <a:cubicBezTo>
                      <a:pt x="752366" y="301579"/>
                      <a:pt x="661390" y="388561"/>
                      <a:pt x="549166" y="388561"/>
                    </a:cubicBezTo>
                    <a:lnTo>
                      <a:pt x="203200" y="388561"/>
                    </a:lnTo>
                    <a:cubicBezTo>
                      <a:pt x="90976" y="388561"/>
                      <a:pt x="0" y="301579"/>
                      <a:pt x="0" y="194280"/>
                    </a:cubicBezTo>
                    <a:cubicBezTo>
                      <a:pt x="0" y="86982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4F45A3"/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-38100"/>
                <a:ext cx="752366" cy="42666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sp>
          <p:nvSpPr>
            <p:cNvPr id="19" name="TextBox 19"/>
            <p:cNvSpPr txBox="1"/>
            <p:nvPr/>
          </p:nvSpPr>
          <p:spPr>
            <a:xfrm>
              <a:off x="839049" y="3782468"/>
              <a:ext cx="2265378" cy="6229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960"/>
                </a:lnSpc>
              </a:pPr>
              <a:r>
                <a:rPr lang="ko-KR" altLang="en-US" sz="4000" b="1" spc="-112" dirty="0">
                  <a:solidFill>
                    <a:srgbClr val="F3F1E9"/>
                  </a:solidFill>
                  <a:latin typeface="Nanum Square Bold"/>
                  <a:ea typeface="Nanum Square Bold"/>
                  <a:cs typeface="Nanum Square Bold"/>
                  <a:sym typeface="Nanum Square Bold"/>
                </a:rPr>
                <a:t>신입생</a:t>
              </a:r>
              <a:endParaRPr lang="en-US" sz="4000" b="1" spc="-112" dirty="0">
                <a:solidFill>
                  <a:srgbClr val="F3F1E9"/>
                </a:solidFill>
                <a:latin typeface="Nanum Square Bold"/>
                <a:ea typeface="Nanum Square Bold"/>
                <a:cs typeface="Nanum Square Bold"/>
                <a:sym typeface="Nanum Square Bold"/>
              </a:endParaRP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3695689" y="3907502"/>
              <a:ext cx="13616951" cy="49789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3720"/>
                </a:lnSpc>
              </a:pP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학적 시작일</a:t>
              </a:r>
              <a:r>
                <a:rPr lang="en-US" altLang="ko-KR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(3.1.)</a:t>
              </a: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로 일원화 </a:t>
              </a:r>
              <a:r>
                <a:rPr lang="en-US" altLang="ko-KR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/</a:t>
              </a: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 </a:t>
              </a:r>
              <a:r>
                <a:rPr lang="en-US" altLang="ko-KR" sz="4000" spc="-84" dirty="0">
                  <a:solidFill>
                    <a:srgbClr val="FF0000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2024.03.01.</a:t>
              </a: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으로 변경</a:t>
              </a:r>
              <a:endParaRPr lang="en-US" sz="4000" spc="-84" dirty="0">
                <a:solidFill>
                  <a:srgbClr val="4F45A3"/>
                </a:solidFill>
                <a:latin typeface="Nanum Square"/>
                <a:ea typeface="Nanum Square"/>
                <a:cs typeface="Nanum Square"/>
                <a:sym typeface="Nanum Square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84DDC56B-C715-4C92-8E17-4349671E25D0}"/>
              </a:ext>
            </a:extLst>
          </p:cNvPr>
          <p:cNvGrpSpPr/>
          <p:nvPr/>
        </p:nvGrpSpPr>
        <p:grpSpPr>
          <a:xfrm>
            <a:off x="505318" y="4631858"/>
            <a:ext cx="16753982" cy="1475317"/>
            <a:chOff x="543418" y="3375967"/>
            <a:chExt cx="16753982" cy="1475317"/>
          </a:xfrm>
        </p:grpSpPr>
        <p:grpSp>
          <p:nvGrpSpPr>
            <p:cNvPr id="26" name="Group 5">
              <a:extLst>
                <a:ext uri="{FF2B5EF4-FFF2-40B4-BE49-F238E27FC236}">
                  <a16:creationId xmlns:a16="http://schemas.microsoft.com/office/drawing/2014/main" id="{2367A2E2-6EE6-45CE-A5A7-69246A46A8CC}"/>
                </a:ext>
              </a:extLst>
            </p:cNvPr>
            <p:cNvGrpSpPr/>
            <p:nvPr/>
          </p:nvGrpSpPr>
          <p:grpSpPr>
            <a:xfrm>
              <a:off x="2029963" y="3433132"/>
              <a:ext cx="15267437" cy="1360988"/>
              <a:chOff x="0" y="0"/>
              <a:chExt cx="4021053" cy="358449"/>
            </a:xfrm>
          </p:grpSpPr>
          <p:sp>
            <p:nvSpPr>
              <p:cNvPr id="32" name="Freeform 6">
                <a:extLst>
                  <a:ext uri="{FF2B5EF4-FFF2-40B4-BE49-F238E27FC236}">
                    <a16:creationId xmlns:a16="http://schemas.microsoft.com/office/drawing/2014/main" id="{B8BCD248-6FCE-461F-885E-D8CFDC6382BF}"/>
                  </a:ext>
                </a:extLst>
              </p:cNvPr>
              <p:cNvSpPr/>
              <p:nvPr/>
            </p:nvSpPr>
            <p:spPr>
              <a:xfrm>
                <a:off x="0" y="0"/>
                <a:ext cx="4021053" cy="358449"/>
              </a:xfrm>
              <a:custGeom>
                <a:avLst/>
                <a:gdLst/>
                <a:ahLst/>
                <a:cxnLst/>
                <a:rect l="l" t="t" r="r" b="b"/>
                <a:pathLst>
                  <a:path w="4021053" h="358449">
                    <a:moveTo>
                      <a:pt x="0" y="0"/>
                    </a:moveTo>
                    <a:lnTo>
                      <a:pt x="4021053" y="0"/>
                    </a:lnTo>
                    <a:lnTo>
                      <a:pt x="4021053" y="358449"/>
                    </a:lnTo>
                    <a:lnTo>
                      <a:pt x="0" y="358449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sq">
                <a:solidFill>
                  <a:srgbClr val="4F45A3"/>
                </a:solidFill>
                <a:prstDash val="solid"/>
                <a:miter/>
              </a:ln>
            </p:spPr>
          </p:sp>
          <p:sp>
            <p:nvSpPr>
              <p:cNvPr id="33" name="TextBox 7">
                <a:extLst>
                  <a:ext uri="{FF2B5EF4-FFF2-40B4-BE49-F238E27FC236}">
                    <a16:creationId xmlns:a16="http://schemas.microsoft.com/office/drawing/2014/main" id="{3DAFA922-6325-4CF8-8758-AF29F19365AB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021053" cy="39654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grpSp>
          <p:nvGrpSpPr>
            <p:cNvPr id="27" name="Group 11">
              <a:extLst>
                <a:ext uri="{FF2B5EF4-FFF2-40B4-BE49-F238E27FC236}">
                  <a16:creationId xmlns:a16="http://schemas.microsoft.com/office/drawing/2014/main" id="{0D921925-7AFA-464E-BBDF-C84074BB7891}"/>
                </a:ext>
              </a:extLst>
            </p:cNvPr>
            <p:cNvGrpSpPr/>
            <p:nvPr/>
          </p:nvGrpSpPr>
          <p:grpSpPr>
            <a:xfrm>
              <a:off x="543418" y="3375967"/>
              <a:ext cx="2856640" cy="1475317"/>
              <a:chOff x="0" y="0"/>
              <a:chExt cx="752366" cy="388561"/>
            </a:xfrm>
          </p:grpSpPr>
          <p:sp>
            <p:nvSpPr>
              <p:cNvPr id="30" name="Freeform 12">
                <a:extLst>
                  <a:ext uri="{FF2B5EF4-FFF2-40B4-BE49-F238E27FC236}">
                    <a16:creationId xmlns:a16="http://schemas.microsoft.com/office/drawing/2014/main" id="{A340C88C-3772-487E-B98A-52B7C05075F8}"/>
                  </a:ext>
                </a:extLst>
              </p:cNvPr>
              <p:cNvSpPr/>
              <p:nvPr/>
            </p:nvSpPr>
            <p:spPr>
              <a:xfrm>
                <a:off x="0" y="0"/>
                <a:ext cx="752366" cy="388561"/>
              </a:xfrm>
              <a:custGeom>
                <a:avLst/>
                <a:gdLst/>
                <a:ahLst/>
                <a:cxnLst/>
                <a:rect l="l" t="t" r="r" b="b"/>
                <a:pathLst>
                  <a:path w="752366" h="388561">
                    <a:moveTo>
                      <a:pt x="549166" y="0"/>
                    </a:moveTo>
                    <a:cubicBezTo>
                      <a:pt x="661390" y="0"/>
                      <a:pt x="752366" y="86982"/>
                      <a:pt x="752366" y="194280"/>
                    </a:cubicBezTo>
                    <a:cubicBezTo>
                      <a:pt x="752366" y="301579"/>
                      <a:pt x="661390" y="388561"/>
                      <a:pt x="549166" y="388561"/>
                    </a:cubicBezTo>
                    <a:lnTo>
                      <a:pt x="203200" y="388561"/>
                    </a:lnTo>
                    <a:cubicBezTo>
                      <a:pt x="90976" y="388561"/>
                      <a:pt x="0" y="301579"/>
                      <a:pt x="0" y="194280"/>
                    </a:cubicBezTo>
                    <a:cubicBezTo>
                      <a:pt x="0" y="86982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4F45A3"/>
              </a:solidFill>
            </p:spPr>
          </p:sp>
          <p:sp>
            <p:nvSpPr>
              <p:cNvPr id="31" name="TextBox 13">
                <a:extLst>
                  <a:ext uri="{FF2B5EF4-FFF2-40B4-BE49-F238E27FC236}">
                    <a16:creationId xmlns:a16="http://schemas.microsoft.com/office/drawing/2014/main" id="{D38840D2-5248-4491-819F-0B74ED5DC64A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752366" cy="42666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sp>
          <p:nvSpPr>
            <p:cNvPr id="28" name="TextBox 19">
              <a:extLst>
                <a:ext uri="{FF2B5EF4-FFF2-40B4-BE49-F238E27FC236}">
                  <a16:creationId xmlns:a16="http://schemas.microsoft.com/office/drawing/2014/main" id="{57101B1A-207E-4DE6-BD75-C658A3A55A52}"/>
                </a:ext>
              </a:extLst>
            </p:cNvPr>
            <p:cNvSpPr txBox="1"/>
            <p:nvPr/>
          </p:nvSpPr>
          <p:spPr>
            <a:xfrm>
              <a:off x="839049" y="3782468"/>
              <a:ext cx="2265378" cy="6229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960"/>
                </a:lnSpc>
              </a:pPr>
              <a:r>
                <a:rPr lang="ko-KR" altLang="en-US" sz="4000" b="1" spc="-112" dirty="0">
                  <a:solidFill>
                    <a:srgbClr val="F3F1E9"/>
                  </a:solidFill>
                  <a:latin typeface="Nanum Square Bold"/>
                  <a:ea typeface="Nanum Square Bold"/>
                  <a:cs typeface="Nanum Square Bold"/>
                  <a:sym typeface="Nanum Square Bold"/>
                </a:rPr>
                <a:t>진로활동</a:t>
              </a:r>
              <a:endParaRPr lang="en-US" sz="4000" b="1" spc="-112" dirty="0">
                <a:solidFill>
                  <a:srgbClr val="F3F1E9"/>
                </a:solidFill>
                <a:latin typeface="Nanum Square Bold"/>
                <a:ea typeface="Nanum Square Bold"/>
                <a:cs typeface="Nanum Square Bold"/>
                <a:sym typeface="Nanum Square Bold"/>
              </a:endParaRPr>
            </a:p>
          </p:txBody>
        </p:sp>
        <p:sp>
          <p:nvSpPr>
            <p:cNvPr id="29" name="TextBox 22">
              <a:extLst>
                <a:ext uri="{FF2B5EF4-FFF2-40B4-BE49-F238E27FC236}">
                  <a16:creationId xmlns:a16="http://schemas.microsoft.com/office/drawing/2014/main" id="{4CFEA0BB-B3EB-4CEE-BF6F-25971600C447}"/>
                </a:ext>
              </a:extLst>
            </p:cNvPr>
            <p:cNvSpPr txBox="1"/>
            <p:nvPr/>
          </p:nvSpPr>
          <p:spPr>
            <a:xfrm>
              <a:off x="3695689" y="3907502"/>
              <a:ext cx="13601711" cy="49744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720"/>
                </a:lnSpc>
              </a:pP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작성 주체</a:t>
              </a:r>
              <a:r>
                <a:rPr lang="en-US" altLang="ko-KR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: </a:t>
              </a:r>
              <a:r>
                <a:rPr lang="ko-KR" altLang="en-US" sz="4000" spc="-84" dirty="0">
                  <a:solidFill>
                    <a:srgbClr val="FF0000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담임교사</a:t>
              </a: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 </a:t>
              </a:r>
              <a:r>
                <a:rPr lang="en-US" altLang="ko-KR" sz="28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(</a:t>
              </a:r>
              <a:r>
                <a:rPr lang="ko-KR" altLang="en-US" sz="28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학생 상담내용</a:t>
              </a:r>
              <a:r>
                <a:rPr lang="en-US" altLang="ko-KR" sz="28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+</a:t>
              </a:r>
              <a:r>
                <a:rPr lang="ko-KR" altLang="en-US" sz="28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진로담당교사에게 자료 받아서</a:t>
              </a:r>
              <a:r>
                <a:rPr lang="en-US" altLang="ko-KR" sz="28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)</a:t>
              </a:r>
              <a:endParaRPr lang="ko-KR" altLang="en-US" sz="1800" kern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DAB73967-F178-4B75-93C9-0C73C8A4A2DD}"/>
              </a:ext>
            </a:extLst>
          </p:cNvPr>
          <p:cNvGrpSpPr/>
          <p:nvPr/>
        </p:nvGrpSpPr>
        <p:grpSpPr>
          <a:xfrm>
            <a:off x="505318" y="8062531"/>
            <a:ext cx="16753982" cy="1475317"/>
            <a:chOff x="543418" y="3375967"/>
            <a:chExt cx="16753982" cy="1475317"/>
          </a:xfrm>
        </p:grpSpPr>
        <p:grpSp>
          <p:nvGrpSpPr>
            <p:cNvPr id="35" name="Group 5">
              <a:extLst>
                <a:ext uri="{FF2B5EF4-FFF2-40B4-BE49-F238E27FC236}">
                  <a16:creationId xmlns:a16="http://schemas.microsoft.com/office/drawing/2014/main" id="{7843B618-F55D-4960-81F1-996C5E053151}"/>
                </a:ext>
              </a:extLst>
            </p:cNvPr>
            <p:cNvGrpSpPr/>
            <p:nvPr/>
          </p:nvGrpSpPr>
          <p:grpSpPr>
            <a:xfrm>
              <a:off x="2029963" y="3433132"/>
              <a:ext cx="15267437" cy="1360988"/>
              <a:chOff x="0" y="0"/>
              <a:chExt cx="4021053" cy="358449"/>
            </a:xfrm>
          </p:grpSpPr>
          <p:sp>
            <p:nvSpPr>
              <p:cNvPr id="41" name="Freeform 6">
                <a:extLst>
                  <a:ext uri="{FF2B5EF4-FFF2-40B4-BE49-F238E27FC236}">
                    <a16:creationId xmlns:a16="http://schemas.microsoft.com/office/drawing/2014/main" id="{F26387DE-168F-4378-940F-05771017BE03}"/>
                  </a:ext>
                </a:extLst>
              </p:cNvPr>
              <p:cNvSpPr/>
              <p:nvPr/>
            </p:nvSpPr>
            <p:spPr>
              <a:xfrm>
                <a:off x="0" y="0"/>
                <a:ext cx="4021053" cy="358449"/>
              </a:xfrm>
              <a:custGeom>
                <a:avLst/>
                <a:gdLst/>
                <a:ahLst/>
                <a:cxnLst/>
                <a:rect l="l" t="t" r="r" b="b"/>
                <a:pathLst>
                  <a:path w="4021053" h="358449">
                    <a:moveTo>
                      <a:pt x="0" y="0"/>
                    </a:moveTo>
                    <a:lnTo>
                      <a:pt x="4021053" y="0"/>
                    </a:lnTo>
                    <a:lnTo>
                      <a:pt x="4021053" y="358449"/>
                    </a:lnTo>
                    <a:lnTo>
                      <a:pt x="0" y="358449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sq">
                <a:solidFill>
                  <a:srgbClr val="4F45A3"/>
                </a:solidFill>
                <a:prstDash val="solid"/>
                <a:miter/>
              </a:ln>
            </p:spPr>
          </p:sp>
          <p:sp>
            <p:nvSpPr>
              <p:cNvPr id="42" name="TextBox 7">
                <a:extLst>
                  <a:ext uri="{FF2B5EF4-FFF2-40B4-BE49-F238E27FC236}">
                    <a16:creationId xmlns:a16="http://schemas.microsoft.com/office/drawing/2014/main" id="{8A9B6FA5-E968-4E54-9C9C-2A583549E885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021053" cy="39654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grpSp>
          <p:nvGrpSpPr>
            <p:cNvPr id="36" name="Group 11">
              <a:extLst>
                <a:ext uri="{FF2B5EF4-FFF2-40B4-BE49-F238E27FC236}">
                  <a16:creationId xmlns:a16="http://schemas.microsoft.com/office/drawing/2014/main" id="{56721E9B-887E-4641-873E-944B937BC6B2}"/>
                </a:ext>
              </a:extLst>
            </p:cNvPr>
            <p:cNvGrpSpPr/>
            <p:nvPr/>
          </p:nvGrpSpPr>
          <p:grpSpPr>
            <a:xfrm>
              <a:off x="543418" y="3375967"/>
              <a:ext cx="2856640" cy="1475317"/>
              <a:chOff x="0" y="0"/>
              <a:chExt cx="752366" cy="388561"/>
            </a:xfrm>
          </p:grpSpPr>
          <p:sp>
            <p:nvSpPr>
              <p:cNvPr id="39" name="Freeform 12">
                <a:extLst>
                  <a:ext uri="{FF2B5EF4-FFF2-40B4-BE49-F238E27FC236}">
                    <a16:creationId xmlns:a16="http://schemas.microsoft.com/office/drawing/2014/main" id="{FE0B5FEB-3DE7-4C40-9CA7-8CA59AFF18CC}"/>
                  </a:ext>
                </a:extLst>
              </p:cNvPr>
              <p:cNvSpPr/>
              <p:nvPr/>
            </p:nvSpPr>
            <p:spPr>
              <a:xfrm>
                <a:off x="0" y="0"/>
                <a:ext cx="752366" cy="388561"/>
              </a:xfrm>
              <a:custGeom>
                <a:avLst/>
                <a:gdLst/>
                <a:ahLst/>
                <a:cxnLst/>
                <a:rect l="l" t="t" r="r" b="b"/>
                <a:pathLst>
                  <a:path w="752366" h="388561">
                    <a:moveTo>
                      <a:pt x="549166" y="0"/>
                    </a:moveTo>
                    <a:cubicBezTo>
                      <a:pt x="661390" y="0"/>
                      <a:pt x="752366" y="86982"/>
                      <a:pt x="752366" y="194280"/>
                    </a:cubicBezTo>
                    <a:cubicBezTo>
                      <a:pt x="752366" y="301579"/>
                      <a:pt x="661390" y="388561"/>
                      <a:pt x="549166" y="388561"/>
                    </a:cubicBezTo>
                    <a:lnTo>
                      <a:pt x="203200" y="388561"/>
                    </a:lnTo>
                    <a:cubicBezTo>
                      <a:pt x="90976" y="388561"/>
                      <a:pt x="0" y="301579"/>
                      <a:pt x="0" y="194280"/>
                    </a:cubicBezTo>
                    <a:cubicBezTo>
                      <a:pt x="0" y="86982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4F45A3"/>
              </a:solidFill>
            </p:spPr>
          </p:sp>
          <p:sp>
            <p:nvSpPr>
              <p:cNvPr id="40" name="TextBox 13">
                <a:extLst>
                  <a:ext uri="{FF2B5EF4-FFF2-40B4-BE49-F238E27FC236}">
                    <a16:creationId xmlns:a16="http://schemas.microsoft.com/office/drawing/2014/main" id="{2CB48F3C-996B-496F-A11B-C353B1CD16F4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752366" cy="42666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sp>
          <p:nvSpPr>
            <p:cNvPr id="37" name="TextBox 19">
              <a:extLst>
                <a:ext uri="{FF2B5EF4-FFF2-40B4-BE49-F238E27FC236}">
                  <a16:creationId xmlns:a16="http://schemas.microsoft.com/office/drawing/2014/main" id="{EBC5C353-1D81-4C52-A914-7829CE722BCB}"/>
                </a:ext>
              </a:extLst>
            </p:cNvPr>
            <p:cNvSpPr txBox="1"/>
            <p:nvPr/>
          </p:nvSpPr>
          <p:spPr>
            <a:xfrm>
              <a:off x="839049" y="3782468"/>
              <a:ext cx="2265378" cy="6229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960"/>
                </a:lnSpc>
              </a:pPr>
              <a:r>
                <a:rPr lang="ko-KR" altLang="en-US" sz="4000" b="1" spc="-112" dirty="0">
                  <a:solidFill>
                    <a:srgbClr val="F3F1E9"/>
                  </a:solidFill>
                  <a:latin typeface="Nanum Square Bold"/>
                  <a:ea typeface="Nanum Square Bold"/>
                  <a:cs typeface="Nanum Square Bold"/>
                  <a:sym typeface="Nanum Square Bold"/>
                </a:rPr>
                <a:t>이수시간</a:t>
              </a:r>
              <a:endParaRPr lang="en-US" sz="4000" b="1" spc="-112" dirty="0">
                <a:solidFill>
                  <a:srgbClr val="F3F1E9"/>
                </a:solidFill>
                <a:latin typeface="Nanum Square Bold"/>
                <a:ea typeface="Nanum Square Bold"/>
                <a:cs typeface="Nanum Square Bold"/>
                <a:sym typeface="Nanum Square Bold"/>
              </a:endParaRPr>
            </a:p>
          </p:txBody>
        </p:sp>
        <p:sp>
          <p:nvSpPr>
            <p:cNvPr id="38" name="TextBox 22">
              <a:extLst>
                <a:ext uri="{FF2B5EF4-FFF2-40B4-BE49-F238E27FC236}">
                  <a16:creationId xmlns:a16="http://schemas.microsoft.com/office/drawing/2014/main" id="{BBA3C1CE-731D-48C0-A639-A4B5160A7F42}"/>
                </a:ext>
              </a:extLst>
            </p:cNvPr>
            <p:cNvSpPr txBox="1"/>
            <p:nvPr/>
          </p:nvSpPr>
          <p:spPr>
            <a:xfrm>
              <a:off x="3695689" y="3907502"/>
              <a:ext cx="13601711" cy="49744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720"/>
                </a:lnSpc>
              </a:pP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학기말 </a:t>
              </a:r>
              <a:r>
                <a:rPr lang="ko-KR" altLang="en-US" sz="4000" spc="-84" dirty="0">
                  <a:solidFill>
                    <a:srgbClr val="FF0000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담임이 반드시 더블 체크</a:t>
              </a:r>
              <a:r>
                <a:rPr lang="en-US" altLang="ko-KR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, </a:t>
              </a: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정정대장 불가</a:t>
              </a:r>
              <a:endParaRPr lang="ko-KR" altLang="en-US" sz="1800" kern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197FD4C1-8135-43B4-AAEA-4E72EFBE53A9}"/>
              </a:ext>
            </a:extLst>
          </p:cNvPr>
          <p:cNvGrpSpPr/>
          <p:nvPr/>
        </p:nvGrpSpPr>
        <p:grpSpPr>
          <a:xfrm>
            <a:off x="541858" y="6239303"/>
            <a:ext cx="16753982" cy="1619978"/>
            <a:chOff x="543418" y="3231306"/>
            <a:chExt cx="16753982" cy="1619978"/>
          </a:xfrm>
        </p:grpSpPr>
        <p:grpSp>
          <p:nvGrpSpPr>
            <p:cNvPr id="44" name="Group 5">
              <a:extLst>
                <a:ext uri="{FF2B5EF4-FFF2-40B4-BE49-F238E27FC236}">
                  <a16:creationId xmlns:a16="http://schemas.microsoft.com/office/drawing/2014/main" id="{E8D98788-CCFB-4C35-A55D-B1BA3F61563A}"/>
                </a:ext>
              </a:extLst>
            </p:cNvPr>
            <p:cNvGrpSpPr/>
            <p:nvPr/>
          </p:nvGrpSpPr>
          <p:grpSpPr>
            <a:xfrm>
              <a:off x="2029963" y="3433132"/>
              <a:ext cx="15267437" cy="1360988"/>
              <a:chOff x="0" y="0"/>
              <a:chExt cx="4021053" cy="358449"/>
            </a:xfrm>
          </p:grpSpPr>
          <p:sp>
            <p:nvSpPr>
              <p:cNvPr id="50" name="Freeform 6">
                <a:extLst>
                  <a:ext uri="{FF2B5EF4-FFF2-40B4-BE49-F238E27FC236}">
                    <a16:creationId xmlns:a16="http://schemas.microsoft.com/office/drawing/2014/main" id="{C1A9BB41-B660-449C-A110-9BED6FCF6C10}"/>
                  </a:ext>
                </a:extLst>
              </p:cNvPr>
              <p:cNvSpPr/>
              <p:nvPr/>
            </p:nvSpPr>
            <p:spPr>
              <a:xfrm>
                <a:off x="0" y="0"/>
                <a:ext cx="4021053" cy="358449"/>
              </a:xfrm>
              <a:custGeom>
                <a:avLst/>
                <a:gdLst/>
                <a:ahLst/>
                <a:cxnLst/>
                <a:rect l="l" t="t" r="r" b="b"/>
                <a:pathLst>
                  <a:path w="4021053" h="358449">
                    <a:moveTo>
                      <a:pt x="0" y="0"/>
                    </a:moveTo>
                    <a:lnTo>
                      <a:pt x="4021053" y="0"/>
                    </a:lnTo>
                    <a:lnTo>
                      <a:pt x="4021053" y="358449"/>
                    </a:lnTo>
                    <a:lnTo>
                      <a:pt x="0" y="358449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sq">
                <a:solidFill>
                  <a:srgbClr val="4F45A3"/>
                </a:solidFill>
                <a:prstDash val="solid"/>
                <a:miter/>
              </a:ln>
            </p:spPr>
          </p:sp>
          <p:sp>
            <p:nvSpPr>
              <p:cNvPr id="51" name="TextBox 7">
                <a:extLst>
                  <a:ext uri="{FF2B5EF4-FFF2-40B4-BE49-F238E27FC236}">
                    <a16:creationId xmlns:a16="http://schemas.microsoft.com/office/drawing/2014/main" id="{60616871-FAA7-4D0B-848D-CAD93F73C4F4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021053" cy="39654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grpSp>
          <p:nvGrpSpPr>
            <p:cNvPr id="45" name="Group 11">
              <a:extLst>
                <a:ext uri="{FF2B5EF4-FFF2-40B4-BE49-F238E27FC236}">
                  <a16:creationId xmlns:a16="http://schemas.microsoft.com/office/drawing/2014/main" id="{7CD35225-4125-4989-B344-3A0ED05450F6}"/>
                </a:ext>
              </a:extLst>
            </p:cNvPr>
            <p:cNvGrpSpPr/>
            <p:nvPr/>
          </p:nvGrpSpPr>
          <p:grpSpPr>
            <a:xfrm>
              <a:off x="543418" y="3231306"/>
              <a:ext cx="2856640" cy="1619978"/>
              <a:chOff x="0" y="-38100"/>
              <a:chExt cx="752366" cy="426661"/>
            </a:xfrm>
          </p:grpSpPr>
          <p:sp>
            <p:nvSpPr>
              <p:cNvPr id="48" name="Freeform 12">
                <a:extLst>
                  <a:ext uri="{FF2B5EF4-FFF2-40B4-BE49-F238E27FC236}">
                    <a16:creationId xmlns:a16="http://schemas.microsoft.com/office/drawing/2014/main" id="{DFDE65B7-3A0A-457F-98F6-E7B81E160502}"/>
                  </a:ext>
                </a:extLst>
              </p:cNvPr>
              <p:cNvSpPr/>
              <p:nvPr/>
            </p:nvSpPr>
            <p:spPr>
              <a:xfrm>
                <a:off x="0" y="0"/>
                <a:ext cx="752366" cy="388561"/>
              </a:xfrm>
              <a:custGeom>
                <a:avLst/>
                <a:gdLst/>
                <a:ahLst/>
                <a:cxnLst/>
                <a:rect l="l" t="t" r="r" b="b"/>
                <a:pathLst>
                  <a:path w="752366" h="388561">
                    <a:moveTo>
                      <a:pt x="549166" y="0"/>
                    </a:moveTo>
                    <a:cubicBezTo>
                      <a:pt x="661390" y="0"/>
                      <a:pt x="752366" y="86982"/>
                      <a:pt x="752366" y="194280"/>
                    </a:cubicBezTo>
                    <a:cubicBezTo>
                      <a:pt x="752366" y="301579"/>
                      <a:pt x="661390" y="388561"/>
                      <a:pt x="549166" y="388561"/>
                    </a:cubicBezTo>
                    <a:lnTo>
                      <a:pt x="203200" y="388561"/>
                    </a:lnTo>
                    <a:cubicBezTo>
                      <a:pt x="90976" y="388561"/>
                      <a:pt x="0" y="301579"/>
                      <a:pt x="0" y="194280"/>
                    </a:cubicBezTo>
                    <a:cubicBezTo>
                      <a:pt x="0" y="86982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4F45A3"/>
              </a:solidFill>
            </p:spPr>
          </p:sp>
          <p:sp>
            <p:nvSpPr>
              <p:cNvPr id="49" name="TextBox 13">
                <a:extLst>
                  <a:ext uri="{FF2B5EF4-FFF2-40B4-BE49-F238E27FC236}">
                    <a16:creationId xmlns:a16="http://schemas.microsoft.com/office/drawing/2014/main" id="{750275DC-4F73-44FB-96C1-D159B1566BDA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752366" cy="42666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sp>
          <p:nvSpPr>
            <p:cNvPr id="46" name="TextBox 19">
              <a:extLst>
                <a:ext uri="{FF2B5EF4-FFF2-40B4-BE49-F238E27FC236}">
                  <a16:creationId xmlns:a16="http://schemas.microsoft.com/office/drawing/2014/main" id="{29242F00-5F76-4E6A-8FB3-2B1848B2DC15}"/>
                </a:ext>
              </a:extLst>
            </p:cNvPr>
            <p:cNvSpPr txBox="1"/>
            <p:nvPr/>
          </p:nvSpPr>
          <p:spPr>
            <a:xfrm>
              <a:off x="839049" y="3782468"/>
              <a:ext cx="2265378" cy="6229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960"/>
                </a:lnSpc>
              </a:pPr>
              <a:r>
                <a:rPr lang="ko-KR" altLang="en-US" sz="4000" b="1" spc="-112" dirty="0" err="1">
                  <a:solidFill>
                    <a:srgbClr val="F3F1E9"/>
                  </a:solidFill>
                  <a:latin typeface="Nanum Square Bold"/>
                  <a:ea typeface="Nanum Square Bold"/>
                  <a:cs typeface="Nanum Square Bold"/>
                  <a:sym typeface="Nanum Square Bold"/>
                </a:rPr>
                <a:t>출결사항</a:t>
              </a:r>
              <a:endParaRPr lang="en-US" sz="4000" b="1" spc="-112" dirty="0">
                <a:solidFill>
                  <a:srgbClr val="F3F1E9"/>
                </a:solidFill>
                <a:latin typeface="Nanum Square Bold"/>
                <a:ea typeface="Nanum Square Bold"/>
                <a:cs typeface="Nanum Square Bold"/>
                <a:sym typeface="Nanum Square Bold"/>
              </a:endParaRPr>
            </a:p>
          </p:txBody>
        </p:sp>
        <p:sp>
          <p:nvSpPr>
            <p:cNvPr id="47" name="TextBox 22">
              <a:extLst>
                <a:ext uri="{FF2B5EF4-FFF2-40B4-BE49-F238E27FC236}">
                  <a16:creationId xmlns:a16="http://schemas.microsoft.com/office/drawing/2014/main" id="{FD143386-37A9-4E69-A97A-5B832BCF6C84}"/>
                </a:ext>
              </a:extLst>
            </p:cNvPr>
            <p:cNvSpPr txBox="1"/>
            <p:nvPr/>
          </p:nvSpPr>
          <p:spPr>
            <a:xfrm>
              <a:off x="3695689" y="3907502"/>
              <a:ext cx="13601711" cy="49744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720"/>
                </a:lnSpc>
              </a:pP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본인 범법행위 재판 등 출석</a:t>
              </a:r>
              <a:r>
                <a:rPr lang="en-US" altLang="ko-KR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: </a:t>
              </a:r>
              <a:r>
                <a:rPr lang="ko-KR" altLang="en-US" sz="4000" spc="-84" dirty="0" err="1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미인정</a:t>
              </a: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 </a:t>
              </a:r>
              <a:r>
                <a:rPr lang="en-US" altLang="ko-KR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/ </a:t>
              </a: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증인출두 </a:t>
              </a:r>
              <a:r>
                <a:rPr lang="en-US" altLang="ko-KR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: </a:t>
              </a: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인정결석</a:t>
              </a:r>
              <a:endParaRPr lang="ko-KR" altLang="en-US" sz="1800" kern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F0E7E48-64D5-4CA9-AFA7-93546124A2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413" y="0"/>
            <a:ext cx="18288000" cy="10287000"/>
          </a:xfrm>
          <a:prstGeom prst="rect">
            <a:avLst/>
          </a:prstGeom>
        </p:spPr>
      </p:pic>
      <p:sp>
        <p:nvSpPr>
          <p:cNvPr id="4" name="TextBox 29">
            <a:extLst>
              <a:ext uri="{FF2B5EF4-FFF2-40B4-BE49-F238E27FC236}">
                <a16:creationId xmlns:a16="http://schemas.microsoft.com/office/drawing/2014/main" id="{9CF47709-699F-4B9E-859B-B838816594A8}"/>
              </a:ext>
            </a:extLst>
          </p:cNvPr>
          <p:cNvSpPr txBox="1"/>
          <p:nvPr/>
        </p:nvSpPr>
        <p:spPr>
          <a:xfrm>
            <a:off x="12725401" y="800100"/>
            <a:ext cx="3352800" cy="4744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3720"/>
              </a:lnSpc>
              <a:spcBef>
                <a:spcPct val="0"/>
              </a:spcBef>
            </a:pPr>
            <a:r>
              <a:rPr lang="en-US" altLang="ko-KR" sz="3200" spc="-84" dirty="0">
                <a:solidFill>
                  <a:srgbClr val="4F45A3"/>
                </a:solidFill>
                <a:latin typeface="Nanum Square"/>
                <a:ea typeface="Nanum Square"/>
                <a:cs typeface="Nanum Square"/>
                <a:sym typeface="Nanum Square"/>
              </a:rPr>
              <a:t>(</a:t>
            </a:r>
            <a:r>
              <a:rPr lang="ko-KR" altLang="en-US" sz="3200" spc="-84" dirty="0">
                <a:solidFill>
                  <a:srgbClr val="4F45A3"/>
                </a:solidFill>
                <a:latin typeface="Nanum Square"/>
                <a:ea typeface="Nanum Square"/>
                <a:cs typeface="Nanum Square"/>
                <a:sym typeface="Nanum Square"/>
              </a:rPr>
              <a:t>작년교내연수자료</a:t>
            </a:r>
            <a:r>
              <a:rPr lang="en-US" altLang="ko-KR" sz="3200" spc="-84" dirty="0">
                <a:solidFill>
                  <a:srgbClr val="4F45A3"/>
                </a:solidFill>
                <a:latin typeface="Nanum Square"/>
                <a:ea typeface="Nanum Square"/>
                <a:cs typeface="Nanum Square"/>
                <a:sym typeface="Nanum Square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73134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3718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0" y="2641615"/>
            <a:ext cx="2915413" cy="0"/>
          </a:xfrm>
          <a:prstGeom prst="line">
            <a:avLst/>
          </a:prstGeom>
          <a:ln w="38100" cap="flat">
            <a:solidFill>
              <a:srgbClr val="4F45A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13716000" y="198306"/>
            <a:ext cx="3543300" cy="2659194"/>
          </a:xfrm>
          <a:custGeom>
            <a:avLst/>
            <a:gdLst/>
            <a:ahLst/>
            <a:cxnLst/>
            <a:rect l="l" t="t" r="r" b="b"/>
            <a:pathLst>
              <a:path w="4416722" h="3204131">
                <a:moveTo>
                  <a:pt x="0" y="0"/>
                </a:moveTo>
                <a:lnTo>
                  <a:pt x="4416721" y="0"/>
                </a:lnTo>
                <a:lnTo>
                  <a:pt x="4416721" y="3204131"/>
                </a:lnTo>
                <a:lnTo>
                  <a:pt x="0" y="32041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3400058" y="1165076"/>
            <a:ext cx="11035151" cy="1282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00"/>
              </a:lnSpc>
              <a:spcBef>
                <a:spcPct val="0"/>
              </a:spcBef>
            </a:pPr>
            <a:r>
              <a:rPr lang="ko-KR" altLang="en-US" sz="8000" spc="-360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주요 변경 사항</a:t>
            </a:r>
            <a:endParaRPr lang="en-US" altLang="ko-KR" sz="8000" spc="-360" dirty="0">
              <a:solidFill>
                <a:srgbClr val="4F45A3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028700" y="971550"/>
            <a:ext cx="2371358" cy="1667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026"/>
              </a:lnSpc>
              <a:spcBef>
                <a:spcPct val="0"/>
              </a:spcBef>
            </a:pPr>
            <a:r>
              <a:rPr lang="en-US" sz="10421" u="none" strike="noStrike" spc="-468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01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46162C24-6C63-4E0B-BFE8-7E18CF77AA05}"/>
              </a:ext>
            </a:extLst>
          </p:cNvPr>
          <p:cNvGrpSpPr/>
          <p:nvPr/>
        </p:nvGrpSpPr>
        <p:grpSpPr>
          <a:xfrm>
            <a:off x="505318" y="2934026"/>
            <a:ext cx="16753982" cy="1475317"/>
            <a:chOff x="543418" y="3375967"/>
            <a:chExt cx="16753982" cy="1475317"/>
          </a:xfrm>
        </p:grpSpPr>
        <p:grpSp>
          <p:nvGrpSpPr>
            <p:cNvPr id="5" name="Group 5"/>
            <p:cNvGrpSpPr/>
            <p:nvPr/>
          </p:nvGrpSpPr>
          <p:grpSpPr>
            <a:xfrm>
              <a:off x="2029963" y="3433132"/>
              <a:ext cx="15267437" cy="1360988"/>
              <a:chOff x="0" y="0"/>
              <a:chExt cx="4021053" cy="358449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4021053" cy="358449"/>
              </a:xfrm>
              <a:custGeom>
                <a:avLst/>
                <a:gdLst/>
                <a:ahLst/>
                <a:cxnLst/>
                <a:rect l="l" t="t" r="r" b="b"/>
                <a:pathLst>
                  <a:path w="4021053" h="358449">
                    <a:moveTo>
                      <a:pt x="0" y="0"/>
                    </a:moveTo>
                    <a:lnTo>
                      <a:pt x="4021053" y="0"/>
                    </a:lnTo>
                    <a:lnTo>
                      <a:pt x="4021053" y="358449"/>
                    </a:lnTo>
                    <a:lnTo>
                      <a:pt x="0" y="358449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sq">
                <a:solidFill>
                  <a:srgbClr val="4F45A3"/>
                </a:solidFill>
                <a:prstDash val="solid"/>
                <a:miter/>
              </a:ln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38100"/>
                <a:ext cx="4021053" cy="39654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>
              <a:off x="543418" y="3375967"/>
              <a:ext cx="2856640" cy="1475317"/>
              <a:chOff x="0" y="0"/>
              <a:chExt cx="752366" cy="388561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752366" cy="388561"/>
              </a:xfrm>
              <a:custGeom>
                <a:avLst/>
                <a:gdLst/>
                <a:ahLst/>
                <a:cxnLst/>
                <a:rect l="l" t="t" r="r" b="b"/>
                <a:pathLst>
                  <a:path w="752366" h="388561">
                    <a:moveTo>
                      <a:pt x="549166" y="0"/>
                    </a:moveTo>
                    <a:cubicBezTo>
                      <a:pt x="661390" y="0"/>
                      <a:pt x="752366" y="86982"/>
                      <a:pt x="752366" y="194280"/>
                    </a:cubicBezTo>
                    <a:cubicBezTo>
                      <a:pt x="752366" y="301579"/>
                      <a:pt x="661390" y="388561"/>
                      <a:pt x="549166" y="388561"/>
                    </a:cubicBezTo>
                    <a:lnTo>
                      <a:pt x="203200" y="388561"/>
                    </a:lnTo>
                    <a:cubicBezTo>
                      <a:pt x="90976" y="388561"/>
                      <a:pt x="0" y="301579"/>
                      <a:pt x="0" y="194280"/>
                    </a:cubicBezTo>
                    <a:cubicBezTo>
                      <a:pt x="0" y="86982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4F45A3"/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-38100"/>
                <a:ext cx="752366" cy="42666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sp>
          <p:nvSpPr>
            <p:cNvPr id="19" name="TextBox 19"/>
            <p:cNvSpPr txBox="1"/>
            <p:nvPr/>
          </p:nvSpPr>
          <p:spPr>
            <a:xfrm>
              <a:off x="839049" y="3782468"/>
              <a:ext cx="2265378" cy="6229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960"/>
                </a:lnSpc>
              </a:pPr>
              <a:r>
                <a:rPr lang="ko-KR" altLang="en-US" sz="4000" b="1" spc="-112" dirty="0">
                  <a:solidFill>
                    <a:srgbClr val="F3F1E9"/>
                  </a:solidFill>
                  <a:latin typeface="Nanum Square Bold"/>
                  <a:ea typeface="Nanum Square Bold"/>
                  <a:cs typeface="Nanum Square Bold"/>
                  <a:sym typeface="Nanum Square Bold"/>
                </a:rPr>
                <a:t>경조사</a:t>
              </a:r>
              <a:endParaRPr lang="en-US" sz="4000" b="1" spc="-112" dirty="0">
                <a:solidFill>
                  <a:srgbClr val="F3F1E9"/>
                </a:solidFill>
                <a:latin typeface="Nanum Square Bold"/>
                <a:ea typeface="Nanum Square Bold"/>
                <a:cs typeface="Nanum Square Bold"/>
                <a:sym typeface="Nanum Square Bold"/>
              </a:endParaRP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3695689" y="3907502"/>
              <a:ext cx="13106411" cy="49789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3720"/>
                </a:lnSpc>
              </a:pP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발생일 전후 실시 가능</a:t>
              </a:r>
              <a:r>
                <a:rPr lang="en-US" altLang="ko-KR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, </a:t>
              </a: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중간에 출석 가능</a:t>
              </a:r>
              <a:r>
                <a:rPr lang="en-US" altLang="ko-KR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, </a:t>
              </a: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기간이 연장되지 않음</a:t>
              </a:r>
              <a:r>
                <a:rPr lang="en-US" altLang="ko-KR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. </a:t>
              </a:r>
              <a:endParaRPr lang="en-US" sz="4000" spc="-84" dirty="0">
                <a:solidFill>
                  <a:srgbClr val="4F45A3"/>
                </a:solidFill>
                <a:latin typeface="Nanum Square"/>
                <a:ea typeface="Nanum Square"/>
                <a:cs typeface="Nanum Square"/>
                <a:sym typeface="Nanum Square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84DDC56B-C715-4C92-8E17-4349671E25D0}"/>
              </a:ext>
            </a:extLst>
          </p:cNvPr>
          <p:cNvGrpSpPr/>
          <p:nvPr/>
        </p:nvGrpSpPr>
        <p:grpSpPr>
          <a:xfrm>
            <a:off x="540642" y="5317293"/>
            <a:ext cx="16753982" cy="1442792"/>
            <a:chOff x="543418" y="3375967"/>
            <a:chExt cx="16753982" cy="1475317"/>
          </a:xfrm>
        </p:grpSpPr>
        <p:grpSp>
          <p:nvGrpSpPr>
            <p:cNvPr id="26" name="Group 5">
              <a:extLst>
                <a:ext uri="{FF2B5EF4-FFF2-40B4-BE49-F238E27FC236}">
                  <a16:creationId xmlns:a16="http://schemas.microsoft.com/office/drawing/2014/main" id="{2367A2E2-6EE6-45CE-A5A7-69246A46A8CC}"/>
                </a:ext>
              </a:extLst>
            </p:cNvPr>
            <p:cNvGrpSpPr/>
            <p:nvPr/>
          </p:nvGrpSpPr>
          <p:grpSpPr>
            <a:xfrm>
              <a:off x="2029963" y="3433132"/>
              <a:ext cx="15267437" cy="1360988"/>
              <a:chOff x="0" y="0"/>
              <a:chExt cx="4021053" cy="358449"/>
            </a:xfrm>
          </p:grpSpPr>
          <p:sp>
            <p:nvSpPr>
              <p:cNvPr id="32" name="Freeform 6">
                <a:extLst>
                  <a:ext uri="{FF2B5EF4-FFF2-40B4-BE49-F238E27FC236}">
                    <a16:creationId xmlns:a16="http://schemas.microsoft.com/office/drawing/2014/main" id="{B8BCD248-6FCE-461F-885E-D8CFDC6382BF}"/>
                  </a:ext>
                </a:extLst>
              </p:cNvPr>
              <p:cNvSpPr/>
              <p:nvPr/>
            </p:nvSpPr>
            <p:spPr>
              <a:xfrm>
                <a:off x="0" y="0"/>
                <a:ext cx="4021053" cy="358449"/>
              </a:xfrm>
              <a:custGeom>
                <a:avLst/>
                <a:gdLst/>
                <a:ahLst/>
                <a:cxnLst/>
                <a:rect l="l" t="t" r="r" b="b"/>
                <a:pathLst>
                  <a:path w="4021053" h="358449">
                    <a:moveTo>
                      <a:pt x="0" y="0"/>
                    </a:moveTo>
                    <a:lnTo>
                      <a:pt x="4021053" y="0"/>
                    </a:lnTo>
                    <a:lnTo>
                      <a:pt x="4021053" y="358449"/>
                    </a:lnTo>
                    <a:lnTo>
                      <a:pt x="0" y="358449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sq">
                <a:solidFill>
                  <a:srgbClr val="4F45A3"/>
                </a:solidFill>
                <a:prstDash val="solid"/>
                <a:miter/>
              </a:ln>
            </p:spPr>
          </p:sp>
          <p:sp>
            <p:nvSpPr>
              <p:cNvPr id="33" name="TextBox 7">
                <a:extLst>
                  <a:ext uri="{FF2B5EF4-FFF2-40B4-BE49-F238E27FC236}">
                    <a16:creationId xmlns:a16="http://schemas.microsoft.com/office/drawing/2014/main" id="{3DAFA922-6325-4CF8-8758-AF29F19365AB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021053" cy="39654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grpSp>
          <p:nvGrpSpPr>
            <p:cNvPr id="27" name="Group 11">
              <a:extLst>
                <a:ext uri="{FF2B5EF4-FFF2-40B4-BE49-F238E27FC236}">
                  <a16:creationId xmlns:a16="http://schemas.microsoft.com/office/drawing/2014/main" id="{0D921925-7AFA-464E-BBDF-C84074BB7891}"/>
                </a:ext>
              </a:extLst>
            </p:cNvPr>
            <p:cNvGrpSpPr/>
            <p:nvPr/>
          </p:nvGrpSpPr>
          <p:grpSpPr>
            <a:xfrm>
              <a:off x="543418" y="3375967"/>
              <a:ext cx="2856640" cy="1475317"/>
              <a:chOff x="0" y="0"/>
              <a:chExt cx="752366" cy="388561"/>
            </a:xfrm>
          </p:grpSpPr>
          <p:sp>
            <p:nvSpPr>
              <p:cNvPr id="30" name="Freeform 12">
                <a:extLst>
                  <a:ext uri="{FF2B5EF4-FFF2-40B4-BE49-F238E27FC236}">
                    <a16:creationId xmlns:a16="http://schemas.microsoft.com/office/drawing/2014/main" id="{A340C88C-3772-487E-B98A-52B7C05075F8}"/>
                  </a:ext>
                </a:extLst>
              </p:cNvPr>
              <p:cNvSpPr/>
              <p:nvPr/>
            </p:nvSpPr>
            <p:spPr>
              <a:xfrm>
                <a:off x="0" y="0"/>
                <a:ext cx="752366" cy="388561"/>
              </a:xfrm>
              <a:custGeom>
                <a:avLst/>
                <a:gdLst/>
                <a:ahLst/>
                <a:cxnLst/>
                <a:rect l="l" t="t" r="r" b="b"/>
                <a:pathLst>
                  <a:path w="752366" h="388561">
                    <a:moveTo>
                      <a:pt x="549166" y="0"/>
                    </a:moveTo>
                    <a:cubicBezTo>
                      <a:pt x="661390" y="0"/>
                      <a:pt x="752366" y="86982"/>
                      <a:pt x="752366" y="194280"/>
                    </a:cubicBezTo>
                    <a:cubicBezTo>
                      <a:pt x="752366" y="301579"/>
                      <a:pt x="661390" y="388561"/>
                      <a:pt x="549166" y="388561"/>
                    </a:cubicBezTo>
                    <a:lnTo>
                      <a:pt x="203200" y="388561"/>
                    </a:lnTo>
                    <a:cubicBezTo>
                      <a:pt x="90976" y="388561"/>
                      <a:pt x="0" y="301579"/>
                      <a:pt x="0" y="194280"/>
                    </a:cubicBezTo>
                    <a:cubicBezTo>
                      <a:pt x="0" y="86982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4F45A3"/>
              </a:solidFill>
            </p:spPr>
          </p:sp>
          <p:sp>
            <p:nvSpPr>
              <p:cNvPr id="31" name="TextBox 13">
                <a:extLst>
                  <a:ext uri="{FF2B5EF4-FFF2-40B4-BE49-F238E27FC236}">
                    <a16:creationId xmlns:a16="http://schemas.microsoft.com/office/drawing/2014/main" id="{D38840D2-5248-4491-819F-0B74ED5DC64A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752366" cy="42666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sp>
          <p:nvSpPr>
            <p:cNvPr id="28" name="TextBox 19">
              <a:extLst>
                <a:ext uri="{FF2B5EF4-FFF2-40B4-BE49-F238E27FC236}">
                  <a16:creationId xmlns:a16="http://schemas.microsoft.com/office/drawing/2014/main" id="{57101B1A-207E-4DE6-BD75-C658A3A55A52}"/>
                </a:ext>
              </a:extLst>
            </p:cNvPr>
            <p:cNvSpPr txBox="1"/>
            <p:nvPr/>
          </p:nvSpPr>
          <p:spPr>
            <a:xfrm>
              <a:off x="839049" y="3782468"/>
              <a:ext cx="2265378" cy="6229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960"/>
                </a:lnSpc>
              </a:pPr>
              <a:r>
                <a:rPr lang="ko-KR" altLang="en-US" sz="4000" b="1" spc="-112" dirty="0">
                  <a:solidFill>
                    <a:srgbClr val="F3F1E9"/>
                  </a:solidFill>
                  <a:latin typeface="Nanum Square Bold"/>
                  <a:ea typeface="Nanum Square Bold"/>
                  <a:cs typeface="Nanum Square Bold"/>
                  <a:sym typeface="Nanum Square Bold"/>
                </a:rPr>
                <a:t>장기결석</a:t>
              </a:r>
              <a:endParaRPr lang="en-US" sz="4000" b="1" spc="-112" dirty="0">
                <a:solidFill>
                  <a:srgbClr val="F3F1E9"/>
                </a:solidFill>
                <a:latin typeface="Nanum Square Bold"/>
                <a:ea typeface="Nanum Square Bold"/>
                <a:cs typeface="Nanum Square Bold"/>
                <a:sym typeface="Nanum Square Bold"/>
              </a:endParaRPr>
            </a:p>
          </p:txBody>
        </p:sp>
        <p:sp>
          <p:nvSpPr>
            <p:cNvPr id="29" name="TextBox 22">
              <a:extLst>
                <a:ext uri="{FF2B5EF4-FFF2-40B4-BE49-F238E27FC236}">
                  <a16:creationId xmlns:a16="http://schemas.microsoft.com/office/drawing/2014/main" id="{4CFEA0BB-B3EB-4CEE-BF6F-25971600C447}"/>
                </a:ext>
              </a:extLst>
            </p:cNvPr>
            <p:cNvSpPr txBox="1"/>
            <p:nvPr/>
          </p:nvSpPr>
          <p:spPr>
            <a:xfrm>
              <a:off x="3695689" y="3907502"/>
              <a:ext cx="13601711" cy="49724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720"/>
                </a:lnSpc>
              </a:pPr>
              <a:r>
                <a:rPr lang="ko-KR" altLang="en-US" sz="4000" spc="-84" dirty="0">
                  <a:solidFill>
                    <a:srgbClr val="FF0000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같은 종류로 연속하여 출석하지 않은 경우</a:t>
              </a:r>
              <a:r>
                <a:rPr lang="en-US" altLang="ko-KR" sz="4000" spc="-84" dirty="0">
                  <a:solidFill>
                    <a:srgbClr val="FF0000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 </a:t>
              </a: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사유 입력</a:t>
              </a:r>
              <a:r>
                <a:rPr lang="en-US" altLang="ko-KR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, </a:t>
              </a: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본교 </a:t>
              </a:r>
              <a:r>
                <a:rPr lang="en-US" altLang="ko-KR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10</a:t>
              </a: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일</a:t>
              </a:r>
              <a:endParaRPr lang="ko-KR" altLang="en-US" sz="1800" kern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197FD4C1-8135-43B4-AAEA-4E72EFBE53A9}"/>
              </a:ext>
            </a:extLst>
          </p:cNvPr>
          <p:cNvGrpSpPr/>
          <p:nvPr/>
        </p:nvGrpSpPr>
        <p:grpSpPr>
          <a:xfrm>
            <a:off x="578742" y="8009626"/>
            <a:ext cx="16753982" cy="1562813"/>
            <a:chOff x="543418" y="3288471"/>
            <a:chExt cx="16753982" cy="1562813"/>
          </a:xfrm>
        </p:grpSpPr>
        <p:grpSp>
          <p:nvGrpSpPr>
            <p:cNvPr id="44" name="Group 5">
              <a:extLst>
                <a:ext uri="{FF2B5EF4-FFF2-40B4-BE49-F238E27FC236}">
                  <a16:creationId xmlns:a16="http://schemas.microsoft.com/office/drawing/2014/main" id="{E8D98788-CCFB-4C35-A55D-B1BA3F61563A}"/>
                </a:ext>
              </a:extLst>
            </p:cNvPr>
            <p:cNvGrpSpPr/>
            <p:nvPr/>
          </p:nvGrpSpPr>
          <p:grpSpPr>
            <a:xfrm>
              <a:off x="1994637" y="3288471"/>
              <a:ext cx="15302763" cy="1505649"/>
              <a:chOff x="-9304" y="-38100"/>
              <a:chExt cx="4030357" cy="396549"/>
            </a:xfrm>
          </p:grpSpPr>
          <p:sp>
            <p:nvSpPr>
              <p:cNvPr id="50" name="Freeform 6">
                <a:extLst>
                  <a:ext uri="{FF2B5EF4-FFF2-40B4-BE49-F238E27FC236}">
                    <a16:creationId xmlns:a16="http://schemas.microsoft.com/office/drawing/2014/main" id="{C1A9BB41-B660-449C-A110-9BED6FCF6C10}"/>
                  </a:ext>
                </a:extLst>
              </p:cNvPr>
              <p:cNvSpPr/>
              <p:nvPr/>
            </p:nvSpPr>
            <p:spPr>
              <a:xfrm>
                <a:off x="-9304" y="-5187"/>
                <a:ext cx="4021053" cy="358449"/>
              </a:xfrm>
              <a:custGeom>
                <a:avLst/>
                <a:gdLst/>
                <a:ahLst/>
                <a:cxnLst/>
                <a:rect l="l" t="t" r="r" b="b"/>
                <a:pathLst>
                  <a:path w="4021053" h="358449">
                    <a:moveTo>
                      <a:pt x="0" y="0"/>
                    </a:moveTo>
                    <a:lnTo>
                      <a:pt x="4021053" y="0"/>
                    </a:lnTo>
                    <a:lnTo>
                      <a:pt x="4021053" y="358449"/>
                    </a:lnTo>
                    <a:lnTo>
                      <a:pt x="0" y="358449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sq">
                <a:solidFill>
                  <a:srgbClr val="4F45A3"/>
                </a:solidFill>
                <a:prstDash val="solid"/>
                <a:miter/>
              </a:ln>
            </p:spPr>
          </p:sp>
          <p:sp>
            <p:nvSpPr>
              <p:cNvPr id="51" name="TextBox 7">
                <a:extLst>
                  <a:ext uri="{FF2B5EF4-FFF2-40B4-BE49-F238E27FC236}">
                    <a16:creationId xmlns:a16="http://schemas.microsoft.com/office/drawing/2014/main" id="{60616871-FAA7-4D0B-848D-CAD93F73C4F4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021053" cy="39654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grpSp>
          <p:nvGrpSpPr>
            <p:cNvPr id="45" name="Group 11">
              <a:extLst>
                <a:ext uri="{FF2B5EF4-FFF2-40B4-BE49-F238E27FC236}">
                  <a16:creationId xmlns:a16="http://schemas.microsoft.com/office/drawing/2014/main" id="{7CD35225-4125-4989-B344-3A0ED05450F6}"/>
                </a:ext>
              </a:extLst>
            </p:cNvPr>
            <p:cNvGrpSpPr/>
            <p:nvPr/>
          </p:nvGrpSpPr>
          <p:grpSpPr>
            <a:xfrm>
              <a:off x="543418" y="3375967"/>
              <a:ext cx="2856640" cy="1475317"/>
              <a:chOff x="0" y="0"/>
              <a:chExt cx="752366" cy="388561"/>
            </a:xfrm>
          </p:grpSpPr>
          <p:sp>
            <p:nvSpPr>
              <p:cNvPr id="48" name="Freeform 12">
                <a:extLst>
                  <a:ext uri="{FF2B5EF4-FFF2-40B4-BE49-F238E27FC236}">
                    <a16:creationId xmlns:a16="http://schemas.microsoft.com/office/drawing/2014/main" id="{DFDE65B7-3A0A-457F-98F6-E7B81E160502}"/>
                  </a:ext>
                </a:extLst>
              </p:cNvPr>
              <p:cNvSpPr/>
              <p:nvPr/>
            </p:nvSpPr>
            <p:spPr>
              <a:xfrm>
                <a:off x="0" y="0"/>
                <a:ext cx="752366" cy="388561"/>
              </a:xfrm>
              <a:custGeom>
                <a:avLst/>
                <a:gdLst/>
                <a:ahLst/>
                <a:cxnLst/>
                <a:rect l="l" t="t" r="r" b="b"/>
                <a:pathLst>
                  <a:path w="752366" h="388561">
                    <a:moveTo>
                      <a:pt x="549166" y="0"/>
                    </a:moveTo>
                    <a:cubicBezTo>
                      <a:pt x="661390" y="0"/>
                      <a:pt x="752366" y="86982"/>
                      <a:pt x="752366" y="194280"/>
                    </a:cubicBezTo>
                    <a:cubicBezTo>
                      <a:pt x="752366" y="301579"/>
                      <a:pt x="661390" y="388561"/>
                      <a:pt x="549166" y="388561"/>
                    </a:cubicBezTo>
                    <a:lnTo>
                      <a:pt x="203200" y="388561"/>
                    </a:lnTo>
                    <a:cubicBezTo>
                      <a:pt x="90976" y="388561"/>
                      <a:pt x="0" y="301579"/>
                      <a:pt x="0" y="194280"/>
                    </a:cubicBezTo>
                    <a:cubicBezTo>
                      <a:pt x="0" y="86982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4F45A3"/>
              </a:solidFill>
            </p:spPr>
          </p:sp>
          <p:sp>
            <p:nvSpPr>
              <p:cNvPr id="49" name="TextBox 13">
                <a:extLst>
                  <a:ext uri="{FF2B5EF4-FFF2-40B4-BE49-F238E27FC236}">
                    <a16:creationId xmlns:a16="http://schemas.microsoft.com/office/drawing/2014/main" id="{750275DC-4F73-44FB-96C1-D159B1566BDA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752366" cy="42666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sp>
          <p:nvSpPr>
            <p:cNvPr id="46" name="TextBox 19">
              <a:extLst>
                <a:ext uri="{FF2B5EF4-FFF2-40B4-BE49-F238E27FC236}">
                  <a16:creationId xmlns:a16="http://schemas.microsoft.com/office/drawing/2014/main" id="{29242F00-5F76-4E6A-8FB3-2B1848B2DC15}"/>
                </a:ext>
              </a:extLst>
            </p:cNvPr>
            <p:cNvSpPr txBox="1"/>
            <p:nvPr/>
          </p:nvSpPr>
          <p:spPr>
            <a:xfrm>
              <a:off x="839049" y="3782468"/>
              <a:ext cx="2265378" cy="6229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960"/>
                </a:lnSpc>
              </a:pPr>
              <a:r>
                <a:rPr lang="ko-KR" altLang="en-US" sz="4000" b="1" spc="-112" dirty="0" err="1">
                  <a:solidFill>
                    <a:srgbClr val="F3F1E9"/>
                  </a:solidFill>
                  <a:latin typeface="Nanum Square Bold"/>
                  <a:ea typeface="Nanum Square Bold"/>
                  <a:cs typeface="Nanum Square Bold"/>
                  <a:sym typeface="Nanum Square Bold"/>
                </a:rPr>
                <a:t>셀프서술</a:t>
              </a:r>
              <a:endParaRPr lang="en-US" sz="4000" b="1" spc="-112" dirty="0">
                <a:solidFill>
                  <a:srgbClr val="F3F1E9"/>
                </a:solidFill>
                <a:latin typeface="Nanum Square Bold"/>
                <a:ea typeface="Nanum Square Bold"/>
                <a:cs typeface="Nanum Square Bold"/>
                <a:sym typeface="Nanum Square Bold"/>
              </a:endParaRPr>
            </a:p>
          </p:txBody>
        </p:sp>
        <p:sp>
          <p:nvSpPr>
            <p:cNvPr id="47" name="TextBox 22">
              <a:extLst>
                <a:ext uri="{FF2B5EF4-FFF2-40B4-BE49-F238E27FC236}">
                  <a16:creationId xmlns:a16="http://schemas.microsoft.com/office/drawing/2014/main" id="{FD143386-37A9-4E69-A97A-5B832BCF6C84}"/>
                </a:ext>
              </a:extLst>
            </p:cNvPr>
            <p:cNvSpPr txBox="1"/>
            <p:nvPr/>
          </p:nvSpPr>
          <p:spPr>
            <a:xfrm>
              <a:off x="3695689" y="3907502"/>
              <a:ext cx="13601711" cy="49744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720"/>
                </a:lnSpc>
              </a:pP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셀프 서술 </a:t>
              </a:r>
              <a:r>
                <a:rPr lang="ko-KR" altLang="en-US" sz="4000" spc="-84" dirty="0" err="1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의심어</a:t>
              </a:r>
              <a:r>
                <a:rPr lang="ko-KR" altLang="en-US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 법적 금지 근거 없음</a:t>
              </a:r>
              <a:r>
                <a:rPr lang="en-US" altLang="ko-KR" sz="4000" spc="-84" dirty="0">
                  <a:solidFill>
                    <a:srgbClr val="4F45A3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. </a:t>
              </a:r>
              <a:r>
                <a:rPr lang="en-US" altLang="ko-KR" sz="4000" spc="-84" dirty="0">
                  <a:solidFill>
                    <a:srgbClr val="FF0000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(but </a:t>
              </a:r>
              <a:r>
                <a:rPr lang="ko-KR" altLang="en-US" sz="4000" spc="-84" dirty="0">
                  <a:solidFill>
                    <a:srgbClr val="FF0000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나의</a:t>
              </a:r>
              <a:r>
                <a:rPr lang="en-US" altLang="ko-KR" sz="4000" spc="-84" dirty="0">
                  <a:solidFill>
                    <a:srgbClr val="FF0000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, </a:t>
              </a:r>
              <a:r>
                <a:rPr lang="ko-KR" altLang="en-US" sz="4000" spc="-84" dirty="0">
                  <a:solidFill>
                    <a:srgbClr val="FF0000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내가</a:t>
              </a:r>
              <a:r>
                <a:rPr lang="en-US" altLang="ko-KR" sz="4000" spc="-84" dirty="0">
                  <a:solidFill>
                    <a:srgbClr val="FF0000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, </a:t>
              </a:r>
              <a:r>
                <a:rPr lang="ko-KR" altLang="en-US" sz="4000" spc="-84" dirty="0">
                  <a:solidFill>
                    <a:srgbClr val="FF0000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등은 주의</a:t>
              </a:r>
              <a:r>
                <a:rPr lang="en-US" altLang="ko-KR" sz="4000" spc="-84" dirty="0">
                  <a:solidFill>
                    <a:srgbClr val="FF0000"/>
                  </a:solidFill>
                  <a:latin typeface="Nanum Square"/>
                  <a:ea typeface="Nanum Square"/>
                  <a:cs typeface="Nanum Square"/>
                  <a:sym typeface="Nanum Square"/>
                </a:rPr>
                <a:t>)</a:t>
              </a:r>
              <a:endParaRPr lang="ko-KR" altLang="en-US" sz="1800" kern="0" spc="0" dirty="0">
                <a:solidFill>
                  <a:srgbClr val="FF0000"/>
                </a:solidFill>
                <a:effectLst/>
                <a:latin typeface="바탕" panose="02030600000101010101" pitchFamily="18" charset="-127"/>
              </a:endParaRPr>
            </a:p>
          </p:txBody>
        </p:sp>
      </p:grpSp>
      <p:sp>
        <p:nvSpPr>
          <p:cNvPr id="52" name="TextBox 29">
            <a:extLst>
              <a:ext uri="{FF2B5EF4-FFF2-40B4-BE49-F238E27FC236}">
                <a16:creationId xmlns:a16="http://schemas.microsoft.com/office/drawing/2014/main" id="{94358F38-ED6C-4E83-AE8B-B39D6A91C4B8}"/>
              </a:ext>
            </a:extLst>
          </p:cNvPr>
          <p:cNvSpPr txBox="1"/>
          <p:nvPr/>
        </p:nvSpPr>
        <p:spPr>
          <a:xfrm>
            <a:off x="3692913" y="6885202"/>
            <a:ext cx="12004287" cy="4744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3720"/>
              </a:lnSpc>
              <a:spcBef>
                <a:spcPct val="0"/>
              </a:spcBef>
            </a:pPr>
            <a:r>
              <a:rPr lang="ko-KR" altLang="en-US" sz="3200" spc="-84" dirty="0">
                <a:solidFill>
                  <a:srgbClr val="4F45A3"/>
                </a:solidFill>
                <a:latin typeface="Nanum Square"/>
                <a:ea typeface="Nanum Square"/>
                <a:cs typeface="Nanum Square"/>
                <a:sym typeface="Nanum Square"/>
              </a:rPr>
              <a:t>질병결석</a:t>
            </a:r>
            <a:r>
              <a:rPr lang="en-US" altLang="ko-KR" sz="3200" spc="-84" dirty="0">
                <a:solidFill>
                  <a:srgbClr val="4F45A3"/>
                </a:solidFill>
                <a:latin typeface="Nanum Square"/>
                <a:ea typeface="Nanum Square"/>
                <a:cs typeface="Nanum Square"/>
                <a:sym typeface="Nanum Square"/>
              </a:rPr>
              <a:t>/</a:t>
            </a:r>
            <a:r>
              <a:rPr lang="ko-KR" altLang="en-US" sz="3200" spc="-84" dirty="0">
                <a:solidFill>
                  <a:srgbClr val="4F45A3"/>
                </a:solidFill>
                <a:latin typeface="Nanum Square"/>
                <a:ea typeface="Nanum Square"/>
                <a:cs typeface="Nanum Square"/>
                <a:sym typeface="Nanum Square"/>
              </a:rPr>
              <a:t>미인정결석 </a:t>
            </a:r>
            <a:r>
              <a:rPr lang="en-US" altLang="ko-KR" sz="3200" spc="-84" dirty="0">
                <a:solidFill>
                  <a:srgbClr val="4F45A3"/>
                </a:solidFill>
                <a:latin typeface="Nanum Square"/>
                <a:ea typeface="Nanum Square"/>
                <a:cs typeface="Nanum Square"/>
                <a:sym typeface="Nanum Square"/>
              </a:rPr>
              <a:t>10</a:t>
            </a:r>
            <a:r>
              <a:rPr lang="ko-KR" altLang="en-US" sz="3200" spc="-84" dirty="0">
                <a:solidFill>
                  <a:srgbClr val="4F45A3"/>
                </a:solidFill>
                <a:latin typeface="Nanum Square"/>
                <a:ea typeface="Nanum Square"/>
                <a:cs typeface="Nanum Square"/>
                <a:sym typeface="Nanum Square"/>
              </a:rPr>
              <a:t>일 이상 시 입력</a:t>
            </a:r>
            <a:r>
              <a:rPr lang="en-US" altLang="ko-KR" sz="3200" spc="-84" dirty="0">
                <a:solidFill>
                  <a:srgbClr val="4F45A3"/>
                </a:solidFill>
                <a:latin typeface="Nanum Square"/>
                <a:ea typeface="Nanum Square"/>
                <a:cs typeface="Nanum Square"/>
                <a:sym typeface="Nanum Square"/>
              </a:rPr>
              <a:t>, Ex) </a:t>
            </a:r>
            <a:r>
              <a:rPr lang="ko-KR" altLang="en-US" sz="3200" spc="-84" dirty="0">
                <a:solidFill>
                  <a:srgbClr val="4F45A3"/>
                </a:solidFill>
                <a:latin typeface="Nanum Square"/>
                <a:ea typeface="Nanum Square"/>
                <a:cs typeface="Nanum Square"/>
                <a:sym typeface="Nanum Square"/>
              </a:rPr>
              <a:t>감기 및 복통</a:t>
            </a:r>
            <a:r>
              <a:rPr lang="en-US" altLang="ko-KR" sz="3200" spc="-84" dirty="0">
                <a:solidFill>
                  <a:srgbClr val="4F45A3"/>
                </a:solidFill>
                <a:latin typeface="Nanum Square"/>
                <a:ea typeface="Nanum Square"/>
                <a:cs typeface="Nanum Square"/>
                <a:sym typeface="Nanum Square"/>
              </a:rPr>
              <a:t>(10</a:t>
            </a:r>
            <a:r>
              <a:rPr lang="ko-KR" altLang="en-US" sz="3200" spc="-84" dirty="0">
                <a:solidFill>
                  <a:srgbClr val="4F45A3"/>
                </a:solidFill>
                <a:latin typeface="Nanum Square"/>
                <a:ea typeface="Nanum Square"/>
                <a:cs typeface="Nanum Square"/>
                <a:sym typeface="Nanum Square"/>
              </a:rPr>
              <a:t>일</a:t>
            </a:r>
            <a:r>
              <a:rPr lang="en-US" altLang="ko-KR" sz="3200" spc="-84" dirty="0">
                <a:solidFill>
                  <a:srgbClr val="4F45A3"/>
                </a:solidFill>
                <a:latin typeface="Nanum Square"/>
                <a:ea typeface="Nanum Square"/>
                <a:cs typeface="Nanum Square"/>
                <a:sym typeface="Nanum Square"/>
              </a:rPr>
              <a:t>)</a:t>
            </a:r>
          </a:p>
        </p:txBody>
      </p:sp>
      <p:sp>
        <p:nvSpPr>
          <p:cNvPr id="54" name="TextBox 29">
            <a:extLst>
              <a:ext uri="{FF2B5EF4-FFF2-40B4-BE49-F238E27FC236}">
                <a16:creationId xmlns:a16="http://schemas.microsoft.com/office/drawing/2014/main" id="{21AD6385-FA8F-4E92-B605-ED6EBAF4FB4B}"/>
              </a:ext>
            </a:extLst>
          </p:cNvPr>
          <p:cNvSpPr txBox="1"/>
          <p:nvPr/>
        </p:nvSpPr>
        <p:spPr>
          <a:xfrm>
            <a:off x="3708153" y="4551730"/>
            <a:ext cx="4838711" cy="4744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3720"/>
              </a:lnSpc>
              <a:spcBef>
                <a:spcPct val="0"/>
              </a:spcBef>
            </a:pPr>
            <a:r>
              <a:rPr lang="en-US" altLang="ko-KR" sz="3200" spc="-84" dirty="0">
                <a:solidFill>
                  <a:srgbClr val="4F45A3"/>
                </a:solidFill>
                <a:latin typeface="Nanum Square"/>
                <a:ea typeface="Nanum Square"/>
                <a:cs typeface="Nanum Square"/>
                <a:sym typeface="Nanum Square"/>
              </a:rPr>
              <a:t>2023</a:t>
            </a:r>
            <a:r>
              <a:rPr lang="ko-KR" altLang="en-US" sz="3200" spc="-84" dirty="0">
                <a:solidFill>
                  <a:srgbClr val="4F45A3"/>
                </a:solidFill>
                <a:latin typeface="Nanum Square"/>
                <a:ea typeface="Nanum Square"/>
                <a:cs typeface="Nanum Square"/>
                <a:sym typeface="Nanum Square"/>
              </a:rPr>
              <a:t>학년도 이후 변경</a:t>
            </a:r>
            <a:endParaRPr lang="en-US" altLang="ko-KR" sz="3200" spc="-84" dirty="0">
              <a:solidFill>
                <a:srgbClr val="4F45A3"/>
              </a:solidFill>
              <a:latin typeface="Nanum Square"/>
              <a:ea typeface="Nanum Square"/>
              <a:cs typeface="Nanum Square"/>
              <a:sym typeface="Nanum Square"/>
            </a:endParaRPr>
          </a:p>
        </p:txBody>
      </p:sp>
    </p:spTree>
    <p:extLst>
      <p:ext uri="{BB962C8B-B14F-4D97-AF65-F5344CB8AC3E}">
        <p14:creationId xmlns:p14="http://schemas.microsoft.com/office/powerpoint/2010/main" val="1624609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4832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0" y="2641615"/>
            <a:ext cx="2915413" cy="0"/>
          </a:xfrm>
          <a:prstGeom prst="line">
            <a:avLst/>
          </a:prstGeom>
          <a:ln w="38100" cap="flat">
            <a:solidFill>
              <a:srgbClr val="4F45A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3400058" y="1165076"/>
            <a:ext cx="11035151" cy="1282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00"/>
              </a:lnSpc>
              <a:spcBef>
                <a:spcPct val="0"/>
              </a:spcBef>
            </a:pPr>
            <a:r>
              <a:rPr lang="ko-KR" altLang="en-US" sz="8000" spc="-360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올해 연수 강조 사항</a:t>
            </a:r>
            <a:endParaRPr lang="en-US" sz="8000" spc="-360" dirty="0">
              <a:solidFill>
                <a:srgbClr val="4F45A3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971550"/>
            <a:ext cx="2371358" cy="1667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026"/>
              </a:lnSpc>
              <a:spcBef>
                <a:spcPct val="0"/>
              </a:spcBef>
            </a:pPr>
            <a:r>
              <a:rPr lang="en-US" sz="10421" u="none" strike="noStrike" spc="-468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02</a:t>
            </a:r>
          </a:p>
        </p:txBody>
      </p:sp>
      <p:sp>
        <p:nvSpPr>
          <p:cNvPr id="9" name="TextBox 29">
            <a:extLst>
              <a:ext uri="{FF2B5EF4-FFF2-40B4-BE49-F238E27FC236}">
                <a16:creationId xmlns:a16="http://schemas.microsoft.com/office/drawing/2014/main" id="{8249E447-01F2-4CB7-8E88-25345854F8C5}"/>
              </a:ext>
            </a:extLst>
          </p:cNvPr>
          <p:cNvSpPr txBox="1"/>
          <p:nvPr/>
        </p:nvSpPr>
        <p:spPr>
          <a:xfrm>
            <a:off x="440383" y="2836514"/>
            <a:ext cx="16954500" cy="61004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r>
              <a:rPr lang="en-US" altLang="ko-KR" sz="3600" kern="0" spc="0" dirty="0">
                <a:solidFill>
                  <a:srgbClr val="4F45A3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sz="3600" kern="0" spc="0" dirty="0">
                <a:solidFill>
                  <a:srgbClr val="4F45A3"/>
                </a:solidFill>
                <a:effectLst/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학교생활기록부 기재요령</a:t>
            </a:r>
            <a:r>
              <a:rPr lang="en-US" altLang="ko-KR" sz="3600" kern="0" spc="0" dirty="0">
                <a:solidFill>
                  <a:srgbClr val="4F45A3"/>
                </a:solidFill>
                <a:effectLst/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=</a:t>
            </a:r>
            <a:r>
              <a:rPr lang="ko-KR" altLang="en-US" sz="3600" kern="0" spc="0" dirty="0">
                <a:solidFill>
                  <a:srgbClr val="4F45A3"/>
                </a:solidFill>
                <a:effectLst/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법적 효력</a:t>
            </a:r>
            <a:r>
              <a:rPr lang="en-US" altLang="ko-KR" sz="3600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 /</a:t>
            </a:r>
            <a:r>
              <a:rPr lang="en-US" altLang="ko-KR" sz="3600" kern="0" spc="0" dirty="0">
                <a:solidFill>
                  <a:srgbClr val="4F45A3"/>
                </a:solidFill>
                <a:effectLst/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3600" kern="0" spc="0" dirty="0">
                <a:solidFill>
                  <a:srgbClr val="4F45A3"/>
                </a:solidFill>
                <a:effectLst/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당해연도에 맞게 적용</a:t>
            </a:r>
          </a:p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r>
              <a:rPr lang="en-US" altLang="ko-KR" sz="3600" kern="0" spc="0" dirty="0">
                <a:solidFill>
                  <a:srgbClr val="4F45A3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ko-KR" altLang="en-US" sz="3600" kern="0" spc="0" dirty="0">
                <a:solidFill>
                  <a:srgbClr val="4F45A3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학교 교육 계획에 따라서 실시한 교육 활동을 기재</a:t>
            </a:r>
          </a:p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r>
              <a:rPr lang="ko-KR" altLang="en-US" sz="3600" kern="0" spc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⇨ 공인 어학 시험</a:t>
            </a:r>
            <a:r>
              <a:rPr lang="en-US" altLang="ko-KR" sz="3600" kern="0" spc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600" kern="0" spc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대회</a:t>
            </a:r>
            <a:r>
              <a:rPr lang="en-US" altLang="ko-KR" sz="3600" kern="0" spc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600" kern="0" spc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논문</a:t>
            </a:r>
            <a:r>
              <a:rPr lang="en-US" altLang="ko-KR" sz="3600" kern="0" spc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600" kern="0" spc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도서 출간 사실 기재 금지 </a:t>
            </a:r>
          </a:p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r>
              <a:rPr lang="ko-KR" altLang="en-US" sz="3600" kern="0" spc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⇨ 부모의 사회 경제적 지위 기재 금지 </a:t>
            </a:r>
            <a:endParaRPr lang="en-US" altLang="ko-KR" sz="3600" kern="0" spc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</a:t>
            </a:r>
            <a:r>
              <a:rPr lang="en-US" altLang="ko-KR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도서명</a:t>
            </a:r>
            <a:r>
              <a:rPr lang="ko-KR" altLang="en-US" sz="3600" kern="0" spc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3600" kern="0" spc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[</a:t>
            </a:r>
            <a:r>
              <a:rPr lang="ko-KR" altLang="en-US" sz="3600" kern="0" spc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몽실언니</a:t>
            </a:r>
            <a:r>
              <a:rPr lang="en-US" altLang="ko-KR" sz="3600" kern="0" spc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]</a:t>
            </a:r>
            <a:r>
              <a:rPr lang="ko-KR" altLang="en-US" sz="3600" kern="0" spc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와 같은 경우는 판단하여 입력</a:t>
            </a:r>
            <a:r>
              <a:rPr lang="en-US" altLang="ko-KR" sz="3600" kern="0" spc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3600" kern="0" spc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r>
              <a:rPr lang="ko-KR" altLang="en-US" sz="3600" kern="0" spc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⇨ </a:t>
            </a:r>
            <a:r>
              <a:rPr lang="en-US" altLang="ko-KR" sz="3600" kern="0" spc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UN, EU </a:t>
            </a:r>
            <a:r>
              <a:rPr lang="ko-KR" altLang="en-US" sz="3600" kern="0" spc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국제 기구 </a:t>
            </a:r>
            <a:r>
              <a:rPr lang="en-US" altLang="ko-KR" sz="3600" kern="0" spc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3600" kern="0" spc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에버랜드 등 상호명 기재 불가 </a:t>
            </a:r>
            <a:endParaRPr lang="en-US" altLang="ko-KR" sz="3600" kern="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r>
              <a:rPr lang="en-US" altLang="ko-KR" sz="3600" kern="0" spc="0" dirty="0">
                <a:solidFill>
                  <a:srgbClr val="4F45A3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en-US" altLang="ko-KR" sz="3600" u="sng" kern="0" spc="0" dirty="0">
                <a:solidFill>
                  <a:srgbClr val="4F45A3"/>
                </a:solidFill>
                <a:effectLst/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★ “</a:t>
            </a:r>
            <a:r>
              <a:rPr lang="ko-KR" altLang="en-US" sz="3600" u="sng" kern="0" spc="0" dirty="0">
                <a:solidFill>
                  <a:srgbClr val="4F45A3"/>
                </a:solidFill>
                <a:effectLst/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대회” </a:t>
            </a:r>
            <a:r>
              <a:rPr lang="ko-KR" altLang="en-US" sz="3600" u="sng" kern="0" spc="0" dirty="0" err="1">
                <a:solidFill>
                  <a:srgbClr val="4F45A3"/>
                </a:solidFill>
                <a:effectLst/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금칙어</a:t>
            </a:r>
            <a:r>
              <a:rPr lang="ko-KR" altLang="en-US" sz="3600" u="sng" kern="0" spc="0" dirty="0">
                <a:solidFill>
                  <a:srgbClr val="4F45A3"/>
                </a:solidFill>
                <a:effectLst/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3600" u="sng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3600" u="sng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/ [</a:t>
            </a:r>
            <a:r>
              <a:rPr lang="ko-KR" altLang="en-US" sz="3600" u="sng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조회</a:t>
            </a:r>
            <a:r>
              <a:rPr lang="en-US" altLang="ko-KR" sz="3600" u="sng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] / [pdf] </a:t>
            </a:r>
            <a:r>
              <a:rPr lang="ko-KR" altLang="en-US" sz="3600" u="sng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파일 </a:t>
            </a:r>
            <a:r>
              <a:rPr lang="en-US" altLang="ko-KR" sz="3600" b="1" u="sng" kern="0" spc="0" dirty="0" err="1">
                <a:solidFill>
                  <a:srgbClr val="FF0000"/>
                </a:solidFill>
                <a:effectLst/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Ctrl+F</a:t>
            </a:r>
            <a:r>
              <a:rPr lang="ko-KR" altLang="en-US" sz="3600" b="1" u="sng" kern="0" spc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로 검색</a:t>
            </a:r>
          </a:p>
        </p:txBody>
      </p:sp>
      <p:sp>
        <p:nvSpPr>
          <p:cNvPr id="10" name="Freeform 4">
            <a:extLst>
              <a:ext uri="{FF2B5EF4-FFF2-40B4-BE49-F238E27FC236}">
                <a16:creationId xmlns:a16="http://schemas.microsoft.com/office/drawing/2014/main" id="{2F7DB31C-C06A-40FB-B14D-3FDCB5F06612}"/>
              </a:ext>
            </a:extLst>
          </p:cNvPr>
          <p:cNvSpPr/>
          <p:nvPr/>
        </p:nvSpPr>
        <p:spPr>
          <a:xfrm>
            <a:off x="15392400" y="427657"/>
            <a:ext cx="2362200" cy="1981200"/>
          </a:xfrm>
          <a:custGeom>
            <a:avLst/>
            <a:gdLst/>
            <a:ahLst/>
            <a:cxnLst/>
            <a:rect l="l" t="t" r="r" b="b"/>
            <a:pathLst>
              <a:path w="5350213" h="4114800">
                <a:moveTo>
                  <a:pt x="0" y="0"/>
                </a:moveTo>
                <a:lnTo>
                  <a:pt x="5350213" y="0"/>
                </a:lnTo>
                <a:lnTo>
                  <a:pt x="535021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A6A6B810-E5E9-41C2-8E2C-178AAC992B58}"/>
              </a:ext>
            </a:extLst>
          </p:cNvPr>
          <p:cNvGrpSpPr/>
          <p:nvPr/>
        </p:nvGrpSpPr>
        <p:grpSpPr>
          <a:xfrm>
            <a:off x="12961429" y="5081270"/>
            <a:ext cx="4730142" cy="4049935"/>
            <a:chOff x="12961429" y="5081270"/>
            <a:chExt cx="4730142" cy="4049935"/>
          </a:xfrm>
        </p:grpSpPr>
        <p:grpSp>
          <p:nvGrpSpPr>
            <p:cNvPr id="18" name="Group 5">
              <a:extLst>
                <a:ext uri="{FF2B5EF4-FFF2-40B4-BE49-F238E27FC236}">
                  <a16:creationId xmlns:a16="http://schemas.microsoft.com/office/drawing/2014/main" id="{F74957E0-F1F0-4AF9-B4BB-8AA51C5B4F3D}"/>
                </a:ext>
              </a:extLst>
            </p:cNvPr>
            <p:cNvGrpSpPr/>
            <p:nvPr/>
          </p:nvGrpSpPr>
          <p:grpSpPr>
            <a:xfrm rot="369674">
              <a:off x="12961429" y="5514970"/>
              <a:ext cx="4730142" cy="3616235"/>
              <a:chOff x="0" y="0"/>
              <a:chExt cx="729655" cy="843367"/>
            </a:xfrm>
          </p:grpSpPr>
          <p:sp>
            <p:nvSpPr>
              <p:cNvPr id="19" name="Freeform 6">
                <a:extLst>
                  <a:ext uri="{FF2B5EF4-FFF2-40B4-BE49-F238E27FC236}">
                    <a16:creationId xmlns:a16="http://schemas.microsoft.com/office/drawing/2014/main" id="{19910A9E-E178-4F62-B31D-870A80E8F515}"/>
                  </a:ext>
                </a:extLst>
              </p:cNvPr>
              <p:cNvSpPr/>
              <p:nvPr/>
            </p:nvSpPr>
            <p:spPr>
              <a:xfrm>
                <a:off x="0" y="0"/>
                <a:ext cx="729655" cy="843367"/>
              </a:xfrm>
              <a:custGeom>
                <a:avLst/>
                <a:gdLst/>
                <a:ahLst/>
                <a:cxnLst/>
                <a:rect l="l" t="t" r="r" b="b"/>
                <a:pathLst>
                  <a:path w="729655" h="843367">
                    <a:moveTo>
                      <a:pt x="0" y="0"/>
                    </a:moveTo>
                    <a:lnTo>
                      <a:pt x="729655" y="0"/>
                    </a:lnTo>
                    <a:lnTo>
                      <a:pt x="729655" y="843367"/>
                    </a:lnTo>
                    <a:lnTo>
                      <a:pt x="0" y="843367"/>
                    </a:lnTo>
                    <a:close/>
                  </a:path>
                </a:pathLst>
              </a:custGeom>
              <a:solidFill>
                <a:srgbClr val="F5F6F7"/>
              </a:solidFill>
              <a:ln w="28575" cap="sq">
                <a:solidFill>
                  <a:srgbClr val="4F45A3"/>
                </a:solidFill>
                <a:prstDash val="solid"/>
                <a:miter/>
              </a:ln>
            </p:spPr>
          </p:sp>
          <p:sp>
            <p:nvSpPr>
              <p:cNvPr id="20" name="TextBox 7">
                <a:extLst>
                  <a:ext uri="{FF2B5EF4-FFF2-40B4-BE49-F238E27FC236}">
                    <a16:creationId xmlns:a16="http://schemas.microsoft.com/office/drawing/2014/main" id="{53E1AF24-2D54-4BD7-811A-81147A37FB1A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729655" cy="88146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grpSp>
          <p:nvGrpSpPr>
            <p:cNvPr id="21" name="Group 14">
              <a:extLst>
                <a:ext uri="{FF2B5EF4-FFF2-40B4-BE49-F238E27FC236}">
                  <a16:creationId xmlns:a16="http://schemas.microsoft.com/office/drawing/2014/main" id="{F9ED1650-8C51-4FEA-B9D9-9B0BB932FE7B}"/>
                </a:ext>
              </a:extLst>
            </p:cNvPr>
            <p:cNvGrpSpPr/>
            <p:nvPr/>
          </p:nvGrpSpPr>
          <p:grpSpPr>
            <a:xfrm rot="393611">
              <a:off x="14308304" y="5081270"/>
              <a:ext cx="2575038" cy="922773"/>
              <a:chOff x="0" y="0"/>
              <a:chExt cx="812800" cy="406400"/>
            </a:xfrm>
          </p:grpSpPr>
          <p:sp>
            <p:nvSpPr>
              <p:cNvPr id="22" name="Freeform 15">
                <a:extLst>
                  <a:ext uri="{FF2B5EF4-FFF2-40B4-BE49-F238E27FC236}">
                    <a16:creationId xmlns:a16="http://schemas.microsoft.com/office/drawing/2014/main" id="{4BE018CD-9AA9-4EFC-8BC4-853070FC2175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406400">
                    <a:moveTo>
                      <a:pt x="609600" y="0"/>
                    </a:moveTo>
                    <a:cubicBezTo>
                      <a:pt x="721824" y="0"/>
                      <a:pt x="812800" y="90976"/>
                      <a:pt x="812800" y="203200"/>
                    </a:cubicBezTo>
                    <a:cubicBezTo>
                      <a:pt x="812800" y="315424"/>
                      <a:pt x="721824" y="406400"/>
                      <a:pt x="609600" y="406400"/>
                    </a:cubicBezTo>
                    <a:lnTo>
                      <a:pt x="203200" y="406400"/>
                    </a:lnTo>
                    <a:cubicBezTo>
                      <a:pt x="90976" y="406400"/>
                      <a:pt x="0" y="315424"/>
                      <a:pt x="0" y="203200"/>
                    </a:cubicBezTo>
                    <a:cubicBezTo>
                      <a:pt x="0" y="90976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4F45A3"/>
              </a:solidFill>
            </p:spPr>
          </p:sp>
          <p:sp>
            <p:nvSpPr>
              <p:cNvPr id="23" name="TextBox 16">
                <a:extLst>
                  <a:ext uri="{FF2B5EF4-FFF2-40B4-BE49-F238E27FC236}">
                    <a16:creationId xmlns:a16="http://schemas.microsoft.com/office/drawing/2014/main" id="{87F370B6-2372-4749-9AF7-77B2E63D8AAE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12800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2DB65D7-53F1-46A2-8B40-A8BAC1312471}"/>
                </a:ext>
              </a:extLst>
            </p:cNvPr>
            <p:cNvSpPr txBox="1"/>
            <p:nvPr/>
          </p:nvSpPr>
          <p:spPr>
            <a:xfrm rot="347056">
              <a:off x="13221106" y="6257769"/>
              <a:ext cx="4228321" cy="2800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400" kern="0" spc="0" dirty="0">
                  <a:solidFill>
                    <a:srgbClr val="4F45A3"/>
                  </a:solidFill>
                  <a:effectLst/>
                  <a:latin typeface="나눔손글씨 하나손글씨" panose="02000503000000000000" pitchFamily="2" charset="-127"/>
                  <a:ea typeface="나눔손글씨 하나손글씨" panose="02000503000000000000" pitchFamily="2" charset="-127"/>
                </a:rPr>
                <a:t>활동을 통하여 학생들이 어떤 부분에서 역량을 발휘하고 발달했는지 작성</a:t>
              </a:r>
            </a:p>
            <a:p>
              <a:endParaRPr lang="ko-KR" altLang="en-US" sz="4400" dirty="0">
                <a:solidFill>
                  <a:srgbClr val="4F45A3"/>
                </a:solidFill>
                <a:highlight>
                  <a:srgbClr val="000000"/>
                </a:highlight>
                <a:latin typeface="나눔손글씨 하나손글씨" panose="02000503000000000000" pitchFamily="2" charset="-127"/>
                <a:ea typeface="나눔손글씨 하나손글씨" panose="02000503000000000000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BD489AA-4D92-4E1F-9A9F-E4FAAC287CFC}"/>
                </a:ext>
              </a:extLst>
            </p:cNvPr>
            <p:cNvSpPr txBox="1"/>
            <p:nvPr/>
          </p:nvSpPr>
          <p:spPr>
            <a:xfrm rot="347056">
              <a:off x="14782673" y="5181763"/>
              <a:ext cx="16263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kern="0" spc="0" dirty="0">
                  <a:solidFill>
                    <a:schemeClr val="bg1"/>
                  </a:solidFill>
                  <a:effectLst/>
                  <a:latin typeface="나눔스퀘어라운드OTF Bold" panose="020B0600000101010101" pitchFamily="34" charset="-127"/>
                  <a:ea typeface="나눔스퀘어라운드OTF Bold" panose="020B0600000101010101" pitchFamily="34" charset="-127"/>
                </a:rPr>
                <a:t>Check!</a:t>
              </a:r>
              <a:endParaRPr lang="ko-KR" altLang="en-US" sz="36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4832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0" y="2641615"/>
            <a:ext cx="2915413" cy="0"/>
          </a:xfrm>
          <a:prstGeom prst="line">
            <a:avLst/>
          </a:prstGeom>
          <a:ln w="38100" cap="flat">
            <a:solidFill>
              <a:srgbClr val="4F45A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3400058" y="1165076"/>
            <a:ext cx="11035151" cy="1282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00"/>
              </a:lnSpc>
              <a:spcBef>
                <a:spcPct val="0"/>
              </a:spcBef>
            </a:pPr>
            <a:r>
              <a:rPr lang="ko-KR" altLang="en-US" sz="8000" spc="-360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올해 연수 강조 사항</a:t>
            </a:r>
            <a:endParaRPr lang="en-US" sz="8000" spc="-360" dirty="0">
              <a:solidFill>
                <a:srgbClr val="4F45A3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971550"/>
            <a:ext cx="2371358" cy="1667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026"/>
              </a:lnSpc>
              <a:spcBef>
                <a:spcPct val="0"/>
              </a:spcBef>
            </a:pPr>
            <a:r>
              <a:rPr lang="en-US" sz="10421" u="none" strike="noStrike" spc="-468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02</a:t>
            </a:r>
          </a:p>
        </p:txBody>
      </p:sp>
      <p:sp>
        <p:nvSpPr>
          <p:cNvPr id="9" name="TextBox 29">
            <a:extLst>
              <a:ext uri="{FF2B5EF4-FFF2-40B4-BE49-F238E27FC236}">
                <a16:creationId xmlns:a16="http://schemas.microsoft.com/office/drawing/2014/main" id="{8249E447-01F2-4CB7-8E88-25345854F8C5}"/>
              </a:ext>
            </a:extLst>
          </p:cNvPr>
          <p:cNvSpPr txBox="1"/>
          <p:nvPr/>
        </p:nvSpPr>
        <p:spPr>
          <a:xfrm>
            <a:off x="440383" y="2836514"/>
            <a:ext cx="16954500" cy="69974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동료평가서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자기평가서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수업산출물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소감문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독후감 활용 가능</a:t>
            </a:r>
            <a:endParaRPr lang="en-US" altLang="ko-KR" sz="3600" kern="0" dirty="0">
              <a:solidFill>
                <a:srgbClr val="4F45A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endParaRPr lang="en-US" altLang="ko-KR" sz="3600" kern="0" dirty="0">
              <a:solidFill>
                <a:srgbClr val="4F45A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endParaRPr lang="en-US" altLang="ko-KR" sz="3600" kern="0" dirty="0">
              <a:solidFill>
                <a:srgbClr val="4F45A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endParaRPr lang="en-US" altLang="ko-KR" sz="3600" kern="0" dirty="0">
              <a:solidFill>
                <a:srgbClr val="4F45A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endParaRPr lang="en-US" altLang="ko-KR" sz="3600" kern="0" dirty="0">
              <a:solidFill>
                <a:srgbClr val="4F45A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</a:p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4. </a:t>
            </a:r>
            <a:r>
              <a:rPr lang="ko-KR" altLang="en-US" sz="3600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한글 작성 원칙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영어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한자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외국어 입력 불가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5. </a:t>
            </a:r>
            <a:r>
              <a:rPr lang="ko-KR" altLang="en-US" sz="3600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엑셀 프로그램에 작성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후 복사 붙여넣기 해야 오류 발생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x</a:t>
            </a:r>
          </a:p>
        </p:txBody>
      </p:sp>
      <p:sp>
        <p:nvSpPr>
          <p:cNvPr id="10" name="Freeform 4">
            <a:extLst>
              <a:ext uri="{FF2B5EF4-FFF2-40B4-BE49-F238E27FC236}">
                <a16:creationId xmlns:a16="http://schemas.microsoft.com/office/drawing/2014/main" id="{2F7DB31C-C06A-40FB-B14D-3FDCB5F06612}"/>
              </a:ext>
            </a:extLst>
          </p:cNvPr>
          <p:cNvSpPr/>
          <p:nvPr/>
        </p:nvSpPr>
        <p:spPr>
          <a:xfrm>
            <a:off x="15392400" y="427657"/>
            <a:ext cx="2362200" cy="1981200"/>
          </a:xfrm>
          <a:custGeom>
            <a:avLst/>
            <a:gdLst/>
            <a:ahLst/>
            <a:cxnLst/>
            <a:rect l="l" t="t" r="r" b="b"/>
            <a:pathLst>
              <a:path w="5350213" h="4114800">
                <a:moveTo>
                  <a:pt x="0" y="0"/>
                </a:moveTo>
                <a:lnTo>
                  <a:pt x="5350213" y="0"/>
                </a:lnTo>
                <a:lnTo>
                  <a:pt x="535021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1AB8C5A-0527-4236-923B-2A9621A22E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9200" y="3775174"/>
            <a:ext cx="11102992" cy="4340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3971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4832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0" y="2641615"/>
            <a:ext cx="2915413" cy="0"/>
          </a:xfrm>
          <a:prstGeom prst="line">
            <a:avLst/>
          </a:prstGeom>
          <a:ln w="38100" cap="flat">
            <a:solidFill>
              <a:srgbClr val="4F45A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3400058" y="1165076"/>
            <a:ext cx="11035151" cy="1282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00"/>
              </a:lnSpc>
              <a:spcBef>
                <a:spcPct val="0"/>
              </a:spcBef>
            </a:pPr>
            <a:r>
              <a:rPr lang="ko-KR" altLang="en-US" sz="8000" spc="-360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올해 연수 강조 사항</a:t>
            </a:r>
            <a:endParaRPr lang="en-US" sz="8000" spc="-360" dirty="0">
              <a:solidFill>
                <a:srgbClr val="4F45A3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971550"/>
            <a:ext cx="2371358" cy="1667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026"/>
              </a:lnSpc>
              <a:spcBef>
                <a:spcPct val="0"/>
              </a:spcBef>
            </a:pPr>
            <a:r>
              <a:rPr lang="en-US" sz="10421" u="none" strike="noStrike" spc="-468" dirty="0">
                <a:solidFill>
                  <a:srgbClr val="4F45A3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02</a:t>
            </a:r>
          </a:p>
        </p:txBody>
      </p:sp>
      <p:sp>
        <p:nvSpPr>
          <p:cNvPr id="9" name="TextBox 29">
            <a:extLst>
              <a:ext uri="{FF2B5EF4-FFF2-40B4-BE49-F238E27FC236}">
                <a16:creationId xmlns:a16="http://schemas.microsoft.com/office/drawing/2014/main" id="{8249E447-01F2-4CB7-8E88-25345854F8C5}"/>
              </a:ext>
            </a:extLst>
          </p:cNvPr>
          <p:cNvSpPr txBox="1"/>
          <p:nvPr/>
        </p:nvSpPr>
        <p:spPr>
          <a:xfrm>
            <a:off x="440383" y="2836514"/>
            <a:ext cx="16954500" cy="69974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r>
              <a:rPr lang="en-US" altLang="ko-KR" sz="3600" u="sng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6. </a:t>
            </a:r>
            <a:r>
              <a:rPr lang="ko-KR" altLang="en-US" sz="3600" u="sng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기타결석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en-US" altLang="ko-KR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일이라도 반드시 특기사항에 입력 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생리결석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인정결석으로 월 </a:t>
            </a:r>
            <a:r>
              <a:rPr lang="en-US" altLang="ko-KR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 가능</a:t>
            </a:r>
          </a:p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7.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개근 입력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3600" u="sng" kern="0" dirty="0" err="1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상위학년으로</a:t>
            </a:r>
            <a:r>
              <a:rPr lang="ko-KR" altLang="en-US" sz="3600" u="sng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 중도 재취학</a:t>
            </a:r>
            <a:r>
              <a:rPr lang="ko-KR" altLang="en-US" sz="3600" kern="0" dirty="0">
                <a:solidFill>
                  <a:srgbClr val="4F45A3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은 개근 입력하지 않음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endParaRPr lang="en-US" altLang="ko-KR" sz="3600" kern="0" dirty="0">
              <a:solidFill>
                <a:srgbClr val="4F45A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r>
              <a:rPr lang="en-US" altLang="ko-KR" sz="3600" kern="0" dirty="0">
                <a:solidFill>
                  <a:srgbClr val="4F45A3"/>
                </a:solidFill>
                <a:highlight>
                  <a:srgbClr val="00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8. </a:t>
            </a:r>
            <a:r>
              <a:rPr lang="ko-KR" altLang="en-US" sz="3600" kern="0" dirty="0">
                <a:solidFill>
                  <a:srgbClr val="4F45A3"/>
                </a:solidFill>
                <a:highlight>
                  <a:srgbClr val="00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수상</a:t>
            </a:r>
            <a:r>
              <a:rPr lang="en-US" altLang="ko-KR" sz="3600" kern="0" dirty="0">
                <a:solidFill>
                  <a:srgbClr val="4F45A3"/>
                </a:solidFill>
                <a:highlight>
                  <a:srgbClr val="00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3600" kern="0" dirty="0">
                <a:solidFill>
                  <a:srgbClr val="4F45A3"/>
                </a:solidFill>
                <a:highlight>
                  <a:srgbClr val="00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수상 담당 교사의 더블 체크 </a:t>
            </a:r>
            <a:r>
              <a:rPr lang="en-US" altLang="ko-KR" sz="3600" kern="0" dirty="0">
                <a:solidFill>
                  <a:srgbClr val="4F45A3"/>
                </a:solidFill>
                <a:highlight>
                  <a:srgbClr val="00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3600" kern="0" dirty="0">
                <a:solidFill>
                  <a:srgbClr val="FF0000"/>
                </a:solidFill>
                <a:highlight>
                  <a:srgbClr val="00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연간 수상계획의 수상명과 동일</a:t>
            </a:r>
            <a:r>
              <a:rPr lang="en-US" altLang="ko-KR" sz="3600" kern="0" dirty="0">
                <a:solidFill>
                  <a:srgbClr val="FF0000"/>
                </a:solidFill>
                <a:highlight>
                  <a:srgbClr val="00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3600" kern="0" dirty="0">
                <a:solidFill>
                  <a:srgbClr val="FF0000"/>
                </a:solidFill>
                <a:highlight>
                  <a:srgbClr val="00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띄어쓰기까지</a:t>
            </a:r>
            <a:r>
              <a:rPr lang="en-US" altLang="ko-KR" sz="3600" kern="0" dirty="0">
                <a:solidFill>
                  <a:srgbClr val="FF0000"/>
                </a:solidFill>
                <a:highlight>
                  <a:srgbClr val="00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endParaRPr lang="en-US" altLang="ko-KR" sz="3600" kern="0" dirty="0">
              <a:solidFill>
                <a:srgbClr val="4F45A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9.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창의적체험활동 영역별 체험활동 특기사항은 국내 활동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학교장 승인 필요</a:t>
            </a:r>
            <a:endParaRPr lang="en-US" altLang="ko-KR" sz="3600" kern="0" dirty="0">
              <a:solidFill>
                <a:srgbClr val="4F45A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교육관련기관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3600" kern="0" dirty="0" err="1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교육소속기관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시도교육청 및 직속기관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교육지원청 및 소속기관</a:t>
            </a:r>
            <a:r>
              <a:rPr lang="en-US" altLang="ko-KR" sz="3600" kern="0" dirty="0">
                <a:solidFill>
                  <a:srgbClr val="4F45A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25450" marR="62230" indent="-1778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47650" algn="l"/>
              </a:tabLst>
            </a:pPr>
            <a:r>
              <a:rPr lang="en-US" altLang="ko-KR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- </a:t>
            </a:r>
            <a:r>
              <a: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대전수학문화관 입력 가능</a:t>
            </a:r>
          </a:p>
        </p:txBody>
      </p:sp>
      <p:sp>
        <p:nvSpPr>
          <p:cNvPr id="10" name="Freeform 4">
            <a:extLst>
              <a:ext uri="{FF2B5EF4-FFF2-40B4-BE49-F238E27FC236}">
                <a16:creationId xmlns:a16="http://schemas.microsoft.com/office/drawing/2014/main" id="{2F7DB31C-C06A-40FB-B14D-3FDCB5F06612}"/>
              </a:ext>
            </a:extLst>
          </p:cNvPr>
          <p:cNvSpPr/>
          <p:nvPr/>
        </p:nvSpPr>
        <p:spPr>
          <a:xfrm>
            <a:off x="15392400" y="427657"/>
            <a:ext cx="2362200" cy="1981200"/>
          </a:xfrm>
          <a:custGeom>
            <a:avLst/>
            <a:gdLst/>
            <a:ahLst/>
            <a:cxnLst/>
            <a:rect l="l" t="t" r="r" b="b"/>
            <a:pathLst>
              <a:path w="5350213" h="4114800">
                <a:moveTo>
                  <a:pt x="0" y="0"/>
                </a:moveTo>
                <a:lnTo>
                  <a:pt x="5350213" y="0"/>
                </a:lnTo>
                <a:lnTo>
                  <a:pt x="535021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477758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C0D1CB9-C510-422D-9D65-D5769F8FF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0"/>
            <a:ext cx="9709721" cy="10172700"/>
          </a:xfrm>
          <a:prstGeom prst="rect">
            <a:avLst/>
          </a:prstGeom>
        </p:spPr>
      </p:pic>
      <p:sp>
        <p:nvSpPr>
          <p:cNvPr id="13" name="TextBox 29">
            <a:extLst>
              <a:ext uri="{FF2B5EF4-FFF2-40B4-BE49-F238E27FC236}">
                <a16:creationId xmlns:a16="http://schemas.microsoft.com/office/drawing/2014/main" id="{B7679DE4-7402-47D0-9379-6BBAD796A0E7}"/>
              </a:ext>
            </a:extLst>
          </p:cNvPr>
          <p:cNvSpPr txBox="1"/>
          <p:nvPr/>
        </p:nvSpPr>
        <p:spPr>
          <a:xfrm>
            <a:off x="12877800" y="9410700"/>
            <a:ext cx="6883647" cy="4744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3720"/>
              </a:lnSpc>
              <a:spcBef>
                <a:spcPct val="0"/>
              </a:spcBef>
            </a:pPr>
            <a:r>
              <a:rPr lang="ko-KR" altLang="en-US" sz="3200" spc="-84" dirty="0">
                <a:solidFill>
                  <a:srgbClr val="4F45A3"/>
                </a:solidFill>
                <a:latin typeface="Nanum Square"/>
                <a:ea typeface="Nanum Square"/>
                <a:cs typeface="Nanum Square"/>
                <a:sym typeface="Nanum Square"/>
              </a:rPr>
              <a:t>학교생활기록부 기재요령 </a:t>
            </a:r>
            <a:r>
              <a:rPr lang="en-US" altLang="ko-KR" sz="3200" spc="-84" dirty="0">
                <a:solidFill>
                  <a:srgbClr val="4F45A3"/>
                </a:solidFill>
                <a:latin typeface="Nanum Square"/>
                <a:ea typeface="Nanum Square"/>
                <a:cs typeface="Nanum Square"/>
                <a:sym typeface="Nanum Square"/>
              </a:rPr>
              <a:t>96</a:t>
            </a:r>
            <a:r>
              <a:rPr lang="ko-KR" altLang="en-US" sz="3200" spc="-84" dirty="0">
                <a:solidFill>
                  <a:srgbClr val="4F45A3"/>
                </a:solidFill>
                <a:latin typeface="Nanum Square"/>
                <a:ea typeface="Nanum Square"/>
                <a:cs typeface="Nanum Square"/>
                <a:sym typeface="Nanum Square"/>
              </a:rPr>
              <a:t>쪽</a:t>
            </a:r>
            <a:endParaRPr lang="en-US" altLang="ko-KR" sz="3200" spc="-84" dirty="0">
              <a:solidFill>
                <a:srgbClr val="4F45A3"/>
              </a:solidFill>
              <a:latin typeface="Nanum Square"/>
              <a:ea typeface="Nanum Square"/>
              <a:cs typeface="Nanum Square"/>
              <a:sym typeface="Nanum Square"/>
            </a:endParaRPr>
          </a:p>
        </p:txBody>
      </p:sp>
    </p:spTree>
    <p:extLst>
      <p:ext uri="{BB962C8B-B14F-4D97-AF65-F5344CB8AC3E}">
        <p14:creationId xmlns:p14="http://schemas.microsoft.com/office/powerpoint/2010/main" val="1167944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697</Words>
  <Application>Microsoft Office PowerPoint</Application>
  <PresentationFormat>사용자 지정</PresentationFormat>
  <Paragraphs>109</Paragraphs>
  <Slides>19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30" baseType="lpstr">
      <vt:lpstr>210 밀레니얼</vt:lpstr>
      <vt:lpstr>나눔손글씨 하나손글씨</vt:lpstr>
      <vt:lpstr>Calibri</vt:lpstr>
      <vt:lpstr>나눔스퀘어</vt:lpstr>
      <vt:lpstr>Nanum Square Bold</vt:lpstr>
      <vt:lpstr>맑은 고딕</vt:lpstr>
      <vt:lpstr>Nanum Square</vt:lpstr>
      <vt:lpstr>나눔스퀘어라운드OTF Bold</vt:lpstr>
      <vt:lpstr>바탕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회색 보라색 심플한 프로젝트 프레젠테이션</dc:title>
  <dc:creator>Dada</dc:creator>
  <cp:lastModifiedBy>박다현</cp:lastModifiedBy>
  <cp:revision>48</cp:revision>
  <dcterms:created xsi:type="dcterms:W3CDTF">2006-08-16T00:00:00Z</dcterms:created>
  <dcterms:modified xsi:type="dcterms:W3CDTF">2024-10-24T07:41:10Z</dcterms:modified>
  <dc:identifier>DAGRuYLd4MA</dc:identifier>
</cp:coreProperties>
</file>

<file path=docProps/thumbnail.jpeg>
</file>